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4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隶变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楷体" panose="02010609060101010101" pitchFamily="49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TIF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搭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一搭 （二）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36" y="1542327"/>
            <a:ext cx="10328823" cy="51603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16192" y="3777616"/>
            <a:ext cx="3932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18</a:t>
            </a:r>
            <a:r>
              <a:rPr lang="en-US" altLang="zh-CN" sz="3200" dirty="0">
                <a:solidFill>
                  <a:srgbClr val="E7258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5=3(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200" dirty="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6192" y="4351671"/>
            <a:ext cx="4160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19</a:t>
            </a:r>
            <a:r>
              <a:rPr lang="en-US" altLang="zh-CN" sz="3200" dirty="0">
                <a:solidFill>
                  <a:srgbClr val="E7258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5=3(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200" dirty="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…… 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5666" y="4933455"/>
            <a:ext cx="2223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20</a:t>
            </a:r>
            <a:r>
              <a:rPr lang="en-US" altLang="zh-CN" sz="3200" dirty="0">
                <a:solidFill>
                  <a:srgbClr val="E7258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5=4(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6192" y="5480021"/>
            <a:ext cx="4160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21</a:t>
            </a:r>
            <a:r>
              <a:rPr lang="en-US" altLang="zh-CN" sz="3200" dirty="0">
                <a:solidFill>
                  <a:srgbClr val="E7258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5=4(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200" dirty="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…… 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53804" y="6047981"/>
            <a:ext cx="4160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22</a:t>
            </a:r>
            <a:r>
              <a:rPr lang="en-US" altLang="zh-CN" sz="3200" dirty="0">
                <a:solidFill>
                  <a:srgbClr val="E7258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5=4(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200" dirty="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…… 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pic>
        <p:nvPicPr>
          <p:cNvPr id="13" name="image16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624459" y="5619579"/>
            <a:ext cx="1685399" cy="405972"/>
          </a:xfrm>
          <a:prstGeom prst="rect">
            <a:avLst/>
          </a:prstGeom>
        </p:spPr>
      </p:pic>
      <p:pic>
        <p:nvPicPr>
          <p:cNvPr id="14" name="image16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3624459" y="6146871"/>
            <a:ext cx="1578986" cy="4350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1073988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我发现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除数是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余数可能是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)~(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其中最小的余数是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最大的余数是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81259" y="10365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41048" y="10365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7946" y="18272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16429" y="18272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16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枚书签分给学生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每名学生分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枚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可以分给几名学生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还剩几枚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先选出下列算式错误的原因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再圈一圈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并写出正确的答案。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365" y="2621394"/>
            <a:ext cx="10282687" cy="365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16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3=4(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名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枚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16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3=5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枚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枚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余数比除数大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写错单位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endParaRPr lang="zh-CN" altLang="en-US" sz="3400" dirty="0"/>
          </a:p>
        </p:txBody>
      </p:sp>
      <p:pic>
        <p:nvPicPr>
          <p:cNvPr id="8" name="image1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08032" y="2341353"/>
            <a:ext cx="4689385" cy="27223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2190" y="5342820"/>
            <a:ext cx="7223770" cy="9129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388004" y="28875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88003" y="37691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06.jpeg"/>
          <p:cNvPicPr/>
          <p:nvPr/>
        </p:nvPicPr>
        <p:blipFill rotWithShape="1">
          <a:blip r:embed="rId6"/>
          <a:srcRect l="4198"/>
          <a:stretch/>
        </p:blipFill>
        <p:spPr>
          <a:xfrm>
            <a:off x="6642340" y="2060117"/>
            <a:ext cx="5138801" cy="311396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011227" y="54810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0937" y="548103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50397" y="549152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94445" y="54656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15262" y="54915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名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76407" y="54915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枚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三、把几袋饼干平均分给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个小朋友。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如果有剩余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那么可能剩下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袋饼干。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填一种情况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可能剩下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袋饼干吗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□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里画</a:t>
            </a:r>
            <a:r>
              <a:rPr lang="en-US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5972" y="1784130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2,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709" y="4577218"/>
            <a:ext cx="10664448" cy="70442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351204" y="44905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36002" y="4092748"/>
            <a:ext cx="56419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剩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袋又可以平均分给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r>
              <a:rPr lang="zh-CN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个小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朋友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每人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袋。</a:t>
            </a:r>
            <a:endParaRPr lang="zh-CN" altLang="en-US" sz="30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1284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609" y="1725284"/>
            <a:ext cx="62765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r="50279"/>
          <a:stretch/>
        </p:blipFill>
        <p:spPr>
          <a:xfrm>
            <a:off x="655609" y="2513833"/>
            <a:ext cx="8482109" cy="7181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51729"/>
          <a:stretch/>
        </p:blipFill>
        <p:spPr>
          <a:xfrm>
            <a:off x="655609" y="3465658"/>
            <a:ext cx="8234856" cy="71815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505125" y="25138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05125" y="351695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300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微软雅黑</vt:lpstr>
      <vt:lpstr>方正隶变_GBK</vt:lpstr>
      <vt:lpstr>方正黑体_GBK</vt:lpstr>
      <vt:lpstr>方正大标宋简体</vt:lpstr>
      <vt:lpstr>Wingdings</vt:lpstr>
      <vt:lpstr>方正仿宋_GBK</vt:lpstr>
      <vt:lpstr>宋体</vt:lpstr>
      <vt:lpstr>楷体</vt:lpstr>
      <vt:lpstr>方正楷体_GBK</vt:lpstr>
      <vt:lpstr>方正大标宋_GBK</vt:lpstr>
      <vt:lpstr>Calibri</vt:lpstr>
      <vt:lpstr>NEU-BZ</vt:lpstr>
      <vt:lpstr>方正小标宋_GBK</vt:lpstr>
      <vt:lpstr>Arial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251</cp:revision>
  <dcterms:created xsi:type="dcterms:W3CDTF">2019-06-19T02:08:00Z</dcterms:created>
  <dcterms:modified xsi:type="dcterms:W3CDTF">2026-03-02T07:27:08Z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