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隶变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数一数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35316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(1)10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个一是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),10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个十是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个一百是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),10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个一千是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      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一百一百地数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九千七百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,(        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 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 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0659" y="18024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38593" y="18024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0302" y="27092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77174" y="2661587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2930" y="35074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九千八百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46123" y="3574147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九千九百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5375" y="4333875"/>
            <a:ext cx="1297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一千一千地数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六千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七千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 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(4)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九千零一十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九千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 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4527" y="1011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八千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75777" y="1011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九千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4823" y="1812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66422" y="265974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八千九百九十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0197" y="353604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八千九百八十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10902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我说你摆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游戏。在表格中填出需要的模型数量。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933682"/>
              </p:ext>
            </p:extLst>
          </p:nvPr>
        </p:nvGraphicFramePr>
        <p:xfrm>
          <a:off x="1247774" y="1914524"/>
          <a:ext cx="9953626" cy="4000653"/>
        </p:xfrm>
        <a:graphic>
          <a:graphicData uri="http://schemas.openxmlformats.org/drawingml/2006/table">
            <a:tbl>
              <a:tblPr firstRow="1" firstCol="1" bandRow="1"/>
              <a:tblGrid>
                <a:gridCol w="3114676"/>
                <a:gridCol w="1962150"/>
                <a:gridCol w="1857375"/>
                <a:gridCol w="1647825"/>
                <a:gridCol w="1371600"/>
              </a:tblGrid>
              <a:tr h="1531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模型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二千四百三十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四千零二十四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六千五百零八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image2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31384" y="2028825"/>
            <a:ext cx="1329373" cy="1237190"/>
          </a:xfrm>
          <a:prstGeom prst="rect">
            <a:avLst/>
          </a:prstGeom>
        </p:spPr>
      </p:pic>
      <p:pic>
        <p:nvPicPr>
          <p:cNvPr id="13" name="image2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08457" y="2122556"/>
            <a:ext cx="1115695" cy="1072551"/>
          </a:xfrm>
          <a:prstGeom prst="rect">
            <a:avLst/>
          </a:prstGeom>
        </p:spPr>
      </p:pic>
      <p:pic>
        <p:nvPicPr>
          <p:cNvPr id="14" name="image24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797925" y="1987319"/>
            <a:ext cx="298450" cy="1343026"/>
          </a:xfrm>
          <a:prstGeom prst="rect">
            <a:avLst/>
          </a:prstGeom>
        </p:spPr>
      </p:pic>
      <p:pic>
        <p:nvPicPr>
          <p:cNvPr id="15" name="image24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318908" y="2557566"/>
            <a:ext cx="404178" cy="40417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135776" y="3416070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58555" y="3388555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39401" y="3429000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07588" y="3416070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88321" y="4197648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88931" y="4197648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39401" y="4208761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307588" y="4197648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7102" y="5045373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88931" y="5045373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39401" y="5040908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320709" y="5045373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85825"/>
            <a:ext cx="641633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4475" y="1917382"/>
            <a:ext cx="10083050" cy="12830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5662" y="3429000"/>
            <a:ext cx="87950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每袋中装有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颗糖。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(2)10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袋中装有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颗糖。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0452" y="35550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3611" y="4405917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157</Words>
  <Application>Microsoft Office PowerPoint</Application>
  <PresentationFormat>自定义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方正大标宋简体</vt:lpstr>
      <vt:lpstr>微软雅黑</vt:lpstr>
      <vt:lpstr>方正隶变_GBK</vt:lpstr>
      <vt:lpstr>方正仿宋_GBK</vt:lpstr>
      <vt:lpstr>汉仪雅酷黑 95W</vt:lpstr>
      <vt:lpstr>NEU-BZ</vt:lpstr>
      <vt:lpstr>方正大标宋_GBK</vt:lpstr>
      <vt:lpstr>方正小标宋_GBK</vt:lpstr>
      <vt:lpstr>方正楷体_GBK</vt:lpstr>
      <vt:lpstr>Wingdings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2026-03-13T02:57:44Z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