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Cambria Math" pitchFamily="18" charset="0"/>
      <p:regular r:id="rId8"/>
    </p:embeddedFont>
    <p:embeddedFont>
      <p:font typeface="方正隶变_GBK" pitchFamily="65" charset="-122"/>
      <p:regular r:id="rId9"/>
    </p:embeddedFont>
    <p:embeddedFont>
      <p:font typeface="方正大标宋_GBK" pitchFamily="65" charset="-122"/>
      <p:regular r:id="rId10"/>
    </p:embeddedFont>
    <p:embeddedFont>
      <p:font typeface="方正小标宋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大标宋简体" charset="-122"/>
      <p:regular r:id="rId18"/>
    </p:embeddedFont>
    <p:embeddedFont>
      <p:font typeface="方正黑体_GBK" pitchFamily="65" charset="-122"/>
      <p:regular r:id="rId19"/>
    </p:embeddedFont>
    <p:embeddedFont>
      <p:font typeface="方正楷体_GBK" pitchFamily="65" charset="-122"/>
      <p:regular r:id="rId20"/>
    </p:embeddedFont>
    <p:embeddedFont>
      <p:font typeface="方正仿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星星合唱队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1" y="861095"/>
            <a:ext cx="10439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在得数大于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50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的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里画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○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小于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50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的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里画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solidFill>
                  <a:srgbClr val="000000"/>
                </a:solidFill>
                <a:latin typeface="Cambria Math"/>
                <a:ea typeface="方正楷体_GBK"/>
                <a:cs typeface="Cambria Math"/>
              </a:rPr>
              <a:t>△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3583" y="2828607"/>
            <a:ext cx="10550208" cy="206408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25280" y="311536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Cambria Math"/>
                <a:ea typeface="方正楷体_GBK"/>
                <a:cs typeface="Cambria Math"/>
              </a:rPr>
              <a:t>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53609" y="317251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01584" y="317251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63834" y="317251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4837" y="1000125"/>
            <a:ext cx="61317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7" y="1970012"/>
            <a:ext cx="10982325" cy="2356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3328482" y="22061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36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00132" y="22061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81307" y="22061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62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62482" y="22061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34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53182" y="22061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27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23214" y="35110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70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67106" y="3511034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100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66372" y="35110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39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38022" y="35110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44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710357" y="35110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6444633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原有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45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棵白菜。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5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824355"/>
            <a:ext cx="9959453" cy="13855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34343" y="3076575"/>
            <a:ext cx="80295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 45+28-31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=73-31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=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42(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棵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现在有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42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棵白菜。</a:t>
            </a:r>
            <a:endParaRPr lang="zh-CN" altLang="zh-CN" sz="3600" b="1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861094"/>
            <a:ext cx="674929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4.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ea typeface="Times New Roman"/>
              </a:rPr>
              <a:t> </a:t>
            </a:r>
            <a:endParaRPr lang="en-US" altLang="zh-CN" sz="3600" dirty="0" smtClean="0">
              <a:solidFill>
                <a:srgbClr val="000000"/>
              </a:solidFill>
              <a:ea typeface="Times New Roman"/>
            </a:endParaRPr>
          </a:p>
          <a:p>
            <a:pPr>
              <a:lnSpc>
                <a:spcPct val="150000"/>
              </a:lnSpc>
            </a:pPr>
            <a:endParaRPr lang="en-US" altLang="zh-CN" sz="3600" dirty="0">
              <a:solidFill>
                <a:srgbClr val="000000"/>
              </a:solidFill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endParaRPr lang="en-US" altLang="zh-CN" sz="3600" dirty="0" smtClean="0">
              <a:solidFill>
                <a:srgbClr val="000000"/>
              </a:solidFill>
              <a:latin typeface="Times New Roman"/>
              <a:ea typeface="方正楷体_GBK"/>
              <a:cs typeface="Times New Roman"/>
            </a:endParaRPr>
          </a:p>
        </p:txBody>
      </p:sp>
      <p:pic>
        <p:nvPicPr>
          <p:cNvPr id="8" name="image5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11262" y="1072831"/>
            <a:ext cx="3905238" cy="282289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10200" y="1058000"/>
            <a:ext cx="56007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小可答对多少道题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?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56036" y="1966974"/>
            <a:ext cx="4467890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 40-17+8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=23+8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=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31(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道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小可答对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31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道题。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131</Words>
  <Application>Microsoft Office PowerPoint</Application>
  <PresentationFormat>自定义</PresentationFormat>
  <Paragraphs>44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Cambria Math</vt:lpstr>
      <vt:lpstr>Times New Roman</vt:lpstr>
      <vt:lpstr>方正隶变_GBK</vt:lpstr>
      <vt:lpstr>方正大标宋_GBK</vt:lpstr>
      <vt:lpstr>方正小标宋_GBK</vt:lpstr>
      <vt:lpstr>NEU-BZ</vt:lpstr>
      <vt:lpstr>微软雅黑</vt:lpstr>
      <vt:lpstr>方正大标宋简体</vt:lpstr>
      <vt:lpstr>方正黑体_GBK</vt:lpstr>
      <vt:lpstr>方正楷体_GBK</vt:lpstr>
      <vt:lpstr>Wingdings</vt:lpstr>
      <vt:lpstr>方正仿宋_GBK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2026-02-27T08:35:39Z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