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495" r:id="rId6"/>
    <p:sldId id="496" r:id="rId7"/>
    <p:sldId id="494" r:id="rId8"/>
    <p:sldId id="427" r:id="rId9"/>
  </p:sldIdLst>
  <p:sldSz cx="12192000" cy="6858000"/>
  <p:notesSz cx="6858000" cy="9144000"/>
  <p:embeddedFontLst>
    <p:embeddedFont>
      <p:font typeface="方正大标宋简体" panose="02010600030101010101" charset="-122"/>
      <p:regular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方正黑体_GBK" panose="03000509000000000000" pitchFamily="65" charset="-122"/>
      <p:regular r:id="rId15"/>
    </p:embeddedFont>
    <p:embeddedFont>
      <p:font typeface="方正大标宋_GBK" panose="03000509000000000000" pitchFamily="65" charset="-122"/>
      <p:regular r:id="rId16"/>
    </p:embeddedFont>
    <p:embeddedFont>
      <p:font typeface="方正隶变_GBK" panose="03000509000000000000" pitchFamily="65" charset="-122"/>
      <p:regular r:id="rId17"/>
    </p:embeddedFont>
    <p:embeddedFont>
      <p:font typeface="微软雅黑" panose="020B0503020204020204" pitchFamily="34" charset="-122"/>
      <p:regular r:id="rId18"/>
      <p:bold r:id="rId19"/>
    </p:embeddedFont>
    <p:embeddedFont>
      <p:font typeface="方正仿宋_GBK" panose="03000509000000000000" pitchFamily="65" charset="-122"/>
      <p:regular r:id="rId20"/>
    </p:embeddedFont>
    <p:embeddedFont>
      <p:font typeface="方正楷体_GBK" panose="03000509000000000000" pitchFamily="65" charset="-122"/>
      <p:regular r:id="rId21"/>
    </p:embeddedFont>
    <p:embeddedFont>
      <p:font typeface="方正小标宋_GBK" panose="03000509000000000000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7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1.TIF"/><Relationship Id="rId4" Type="http://schemas.openxmlformats.org/officeDocument/2006/relationships/image" Target="../media/image10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数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一数 （二）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857929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619" y="1492382"/>
            <a:ext cx="6079267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一、填一填。</a:t>
            </a:r>
            <a:endParaRPr lang="zh-CN" altLang="zh-CN" sz="34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60" y="4528868"/>
            <a:ext cx="478253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现在的数是</a:t>
            </a:r>
            <a:r>
              <a:rPr lang="en-US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 ),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/>
            </a:r>
            <a:b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</a:b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添上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个千是</a:t>
            </a:r>
            <a:r>
              <a:rPr lang="en-US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33213" y="4574136"/>
            <a:ext cx="517870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现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在的数是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    ),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</a:b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添上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个一是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     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　</a:t>
            </a:r>
            <a:endParaRPr lang="zh-CN" altLang="en-US" dirty="0"/>
          </a:p>
        </p:txBody>
      </p:sp>
      <p:pic>
        <p:nvPicPr>
          <p:cNvPr id="11" name="image18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284166" y="2583216"/>
            <a:ext cx="2412499" cy="1945652"/>
          </a:xfrm>
          <a:prstGeom prst="rect">
            <a:avLst/>
          </a:prstGeom>
        </p:spPr>
      </p:pic>
      <p:pic>
        <p:nvPicPr>
          <p:cNvPr id="12" name="image190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7004622" y="2413719"/>
            <a:ext cx="2537582" cy="2115149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113813" y="4744311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6000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76540" y="546758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9000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147612" y="478957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9999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228389" y="5575308"/>
            <a:ext cx="12747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10000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835232" y="3653510"/>
            <a:ext cx="566045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现在的数是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    ),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</a:b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添上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个百是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       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dirty="0"/>
          </a:p>
        </p:txBody>
      </p:sp>
      <p:pic>
        <p:nvPicPr>
          <p:cNvPr id="8" name="image19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1364299"/>
            <a:ext cx="2709708" cy="21853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65461" y="3868953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9700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99631" y="4640201"/>
            <a:ext cx="13837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10000 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61094"/>
            <a:ext cx="6631850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二、数一数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4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210" y="2078966"/>
            <a:ext cx="11056705" cy="288699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694726" y="439605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4153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23764" y="437880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8252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三、找规律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九千零一十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九千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八千九百九十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,(                              ),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(                                       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一千二百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一千三百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一千四百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 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                 ),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                  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81049" y="1863632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八千九百八十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2661586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八千九百七十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50169" y="3526374"/>
            <a:ext cx="21467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一千五百</a:t>
            </a:r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8271" y="436529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一千六百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638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1066"/>
            <a:ext cx="1100645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我说你摆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游戏。摆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二千零二十四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分别需要多少个模型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59" y="2768767"/>
            <a:ext cx="10569856" cy="195088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69820" y="407036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68295" y="407036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0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66770" y="408761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677263" y="408761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43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pic>
        <p:nvPicPr>
          <p:cNvPr id="8" name="image20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24489" y="1878567"/>
            <a:ext cx="6703250" cy="167551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8906" y="4058193"/>
            <a:ext cx="59170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先数到一万。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1819871" y="405819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丁丁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256</Words>
  <Application>Microsoft Office PowerPoint</Application>
  <PresentationFormat>宽屏</PresentationFormat>
  <Paragraphs>50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方正大标宋简体</vt:lpstr>
      <vt:lpstr>Calibri</vt:lpstr>
      <vt:lpstr>方正黑体_GBK</vt:lpstr>
      <vt:lpstr>Arial</vt:lpstr>
      <vt:lpstr>方正大标宋_GBK</vt:lpstr>
      <vt:lpstr>Times New Roman</vt:lpstr>
      <vt:lpstr>方正隶变_GBK</vt:lpstr>
      <vt:lpstr>微软雅黑</vt:lpstr>
      <vt:lpstr>方正仿宋_GBK</vt:lpstr>
      <vt:lpstr>方正楷体_GBK</vt:lpstr>
      <vt:lpstr>Wingdings</vt:lpstr>
      <vt:lpstr>汉仪雅酷黑 95W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249</cp:revision>
  <dcterms:created xsi:type="dcterms:W3CDTF">2019-06-19T02:08:00Z</dcterms:created>
  <dcterms:modified xsi:type="dcterms:W3CDTF">2026-03-14T01:57:18Z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