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方正小标宋_GBK" pitchFamily="65" charset="-122"/>
      <p:regular r:id="rId9"/>
    </p:embeddedFont>
    <p:embeddedFont>
      <p:font typeface="方正大标宋_GBK" pitchFamily="65" charset="-122"/>
      <p:regular r:id="rId10"/>
    </p:embeddedFont>
    <p:embeddedFont>
      <p:font typeface="方正隶变_GBK" pitchFamily="65" charset="-122"/>
      <p:regular r:id="rId11"/>
    </p:embeddedFont>
    <p:embeddedFont>
      <p:font typeface="方正大标宋简体" charset="-122"/>
      <p:regular r:id="rId12"/>
    </p:embeddedFont>
    <p:embeddedFont>
      <p:font typeface="方正楷体_GBK" pitchFamily="65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方正黑体_GBK" pitchFamily="65" charset="-122"/>
      <p:regular r:id="rId16"/>
    </p:embeddedFont>
    <p:embeddedFont>
      <p:font typeface="方正仿宋_GBK" pitchFamily="65" charset="-122"/>
      <p:regular r:id="rId17"/>
    </p:embeddedFont>
    <p:embeddedFont>
      <p:font typeface="NEU-BZ" pitchFamily="2" charset="-122"/>
      <p:regular r:id="rId18"/>
      <p:bold r:id="rId19"/>
      <p:italic r:id="rId20"/>
      <p:boldItalic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数一数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 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0" y="861095"/>
            <a:ext cx="682001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数一数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估一估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image16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39190" y="1782762"/>
            <a:ext cx="4956810" cy="321786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34125" y="1782762"/>
            <a:ext cx="50253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　如图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小框里有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大框里大约有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100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图中大约共有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516284" y="20310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18702" y="363129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1000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5"/>
            <a:ext cx="645443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数一数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image11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57225" y="1819949"/>
            <a:ext cx="10596923" cy="225689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254245" y="310583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09052" y="302010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1000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962025"/>
            <a:ext cx="107784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找规律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四百五十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五百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、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               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(2)(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九百九十八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九百九十九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10908" y="1931520"/>
            <a:ext cx="2262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五百五十</a:t>
            </a:r>
            <a:r>
              <a:rPr lang="zh-CN" altLang="zh-CN" sz="3600" b="1" dirty="0">
                <a:solidFill>
                  <a:srgbClr val="E72582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600" b="1" dirty="0" smtClean="0">
                <a:solidFill>
                  <a:srgbClr val="E72582"/>
                </a:solidFill>
                <a:latin typeface="NEU-BZ"/>
                <a:ea typeface="Times New Roman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66152" y="193152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六百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02101" y="2782669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九百九十七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357414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76300"/>
            <a:ext cx="8496300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涂一涂。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涂出一百二十六个方格。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139" y="2675677"/>
            <a:ext cx="5235476" cy="236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052" y="2711000"/>
            <a:ext cx="5154563" cy="2331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861095"/>
            <a:ext cx="679134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涂出一百零五个方格。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223" y="1943261"/>
            <a:ext cx="5348277" cy="2462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425" y="1943261"/>
            <a:ext cx="5350075" cy="241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137</Words>
  <Application>Microsoft Office PowerPoint</Application>
  <PresentationFormat>自定义</PresentationFormat>
  <Paragraphs>37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方正小标宋_GBK</vt:lpstr>
      <vt:lpstr>方正大标宋_GBK</vt:lpstr>
      <vt:lpstr>方正隶变_GBK</vt:lpstr>
      <vt:lpstr>Times New Roman</vt:lpstr>
      <vt:lpstr>方正大标宋简体</vt:lpstr>
      <vt:lpstr>方正楷体_GBK</vt:lpstr>
      <vt:lpstr>汉仪雅酷黑 95W</vt:lpstr>
      <vt:lpstr>微软雅黑</vt:lpstr>
      <vt:lpstr>方正黑体_GBK</vt:lpstr>
      <vt:lpstr>方正仿宋_GBK</vt:lpstr>
      <vt:lpstr>Wingdings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2026-03-13T02:29:29Z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