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95" r:id="rId3"/>
    <p:sldId id="496" r:id="rId4"/>
    <p:sldId id="497" r:id="rId5"/>
    <p:sldId id="498" r:id="rId6"/>
    <p:sldId id="427" r:id="rId7"/>
  </p:sldIdLst>
  <p:sldSz cx="12192000" cy="6858000"/>
  <p:notesSz cx="6858000" cy="9144000"/>
  <p:embeddedFontLst>
    <p:embeddedFont>
      <p:font typeface="方正楷体_GBK" pitchFamily="65" charset="-122"/>
      <p:regular r:id="rId8"/>
    </p:embeddedFont>
    <p:embeddedFont>
      <p:font typeface="方正隶变_GBK" pitchFamily="65" charset="-122"/>
      <p:regular r:id="rId9"/>
    </p:embeddedFont>
    <p:embeddedFont>
      <p:font typeface="方正大标宋_GBK" pitchFamily="65" charset="-122"/>
      <p:regular r:id="rId10"/>
    </p:embeddedFont>
    <p:embeddedFont>
      <p:font typeface="Calibri" pitchFamily="34" charset="0"/>
      <p:regular r:id="rId11"/>
      <p:bold r:id="rId12"/>
      <p:italic r:id="rId13"/>
      <p:boldItalic r:id="rId14"/>
    </p:embeddedFont>
    <p:embeddedFont>
      <p:font typeface="微软雅黑" pitchFamily="34" charset="-122"/>
      <p:regular r:id="rId15"/>
      <p:bold r:id="rId16"/>
    </p:embeddedFont>
    <p:embeddedFont>
      <p:font typeface="方正大标宋简体" charset="-122"/>
      <p:regular r:id="rId17"/>
    </p:embeddedFont>
    <p:embeddedFont>
      <p:font typeface="方正仿宋_GBK" pitchFamily="65" charset="-122"/>
      <p:regular r:id="rId18"/>
    </p:embeddedFont>
    <p:embeddedFont>
      <p:font typeface="方正小标宋_GBK" pitchFamily="65" charset="-122"/>
      <p:regular r:id="rId19"/>
    </p:embeddedFont>
    <p:embeddedFont>
      <p:font typeface="方正黑体_GBK" pitchFamily="65" charset="-122"/>
      <p:regular r:id="rId20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xmlns="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539" autoAdjust="0"/>
    <p:restoredTop sz="94660"/>
  </p:normalViewPr>
  <p:slideViewPr>
    <p:cSldViewPr snapToGrid="0">
      <p:cViewPr>
        <p:scale>
          <a:sx n="100" d="100"/>
          <a:sy n="100" d="100"/>
        </p:scale>
        <p:origin x="-1134" y="-420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font" Target="fonts/font11.fntdata"/><Relationship Id="rId3" Type="http://schemas.openxmlformats.org/officeDocument/2006/relationships/slide" Target="slides/slide2.xml"/><Relationship Id="rId21" Type="http://schemas.openxmlformats.org/officeDocument/2006/relationships/commentAuthors" Target="commentAuthors.xml"/><Relationship Id="rId7" Type="http://schemas.openxmlformats.org/officeDocument/2006/relationships/slide" Target="slides/slide6.xml"/><Relationship Id="rId12" Type="http://schemas.openxmlformats.org/officeDocument/2006/relationships/font" Target="fonts/font5.fntdata"/><Relationship Id="rId17" Type="http://schemas.openxmlformats.org/officeDocument/2006/relationships/font" Target="fonts/font10.fntdata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font" Target="fonts/font9.fntdata"/><Relationship Id="rId20" Type="http://schemas.openxmlformats.org/officeDocument/2006/relationships/font" Target="fonts/font1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font" Target="fonts/font8.fntdata"/><Relationship Id="rId23" Type="http://schemas.openxmlformats.org/officeDocument/2006/relationships/viewProps" Target="viewProps.xml"/><Relationship Id="rId10" Type="http://schemas.openxmlformats.org/officeDocument/2006/relationships/font" Target="fonts/font3.fntdata"/><Relationship Id="rId19" Type="http://schemas.openxmlformats.org/officeDocument/2006/relationships/font" Target="fonts/font12.fntdata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2026-2-28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2026-2-28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2026-2-28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image" Target="../media/image4.T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zh-CN" altLang="zh-CN" sz="6000" dirty="0">
                <a:latin typeface="方正大标宋_GBK" pitchFamily="65" charset="-122"/>
                <a:ea typeface="方正大标宋_GBK" pitchFamily="65" charset="-122"/>
              </a:rPr>
              <a:t>福建土楼</a:t>
            </a: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5" y="4144101"/>
            <a:ext cx="3290349" cy="391763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64627"/>
            <a:ext cx="31680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二年级数学下册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494B553E-FAC2-5E19-0945-FF066CCF4BD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19125" y="861095"/>
            <a:ext cx="10892790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1.</a:t>
            </a: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数一数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填一填。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(1)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一个一个地数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: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二百零八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,(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            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　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),(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            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), (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                  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    )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。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(2)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二十二十地数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: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一百六十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,(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             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　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),(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         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　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)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。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(3)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一百一百地数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: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一百二十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,(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　　</a:t>
            </a: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            ),(</a:t>
            </a:r>
            <a:r>
              <a:rPr lang="en-US" altLang="zh-CN" sz="3600" dirty="0" smtClean="0">
                <a:solidFill>
                  <a:srgbClr val="FF00FF"/>
                </a:solidFill>
                <a:latin typeface="Times New Roman"/>
                <a:ea typeface="方正仿宋_GBK"/>
                <a:cs typeface="Times New Roman"/>
              </a:rPr>
              <a:t>                 </a:t>
            </a: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   ),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               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　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),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五百二十。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299537" y="1888222"/>
            <a:ext cx="2031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二百零九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9033212" y="1888222"/>
            <a:ext cx="2031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二百一十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257300" y="2717015"/>
            <a:ext cx="249299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二百一十一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366212" y="3507472"/>
            <a:ext cx="2031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一百八十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9494876" y="3507471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二百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388774" y="4345672"/>
            <a:ext cx="2031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二百二十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9118937" y="4345672"/>
            <a:ext cx="214674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 smtClean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三百二十</a:t>
            </a:r>
            <a:r>
              <a:rPr lang="en-US" altLang="zh-CN" sz="3600" b="1" dirty="0" smtClean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241762" y="5164822"/>
            <a:ext cx="2031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四百二十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42341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09599" y="861094"/>
            <a:ext cx="10902315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2.</a:t>
            </a: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写出下面各数相邻的两个数。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(1)(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              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       ),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二百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,(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                 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　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)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(2</a:t>
            </a: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)(                        </a:t>
            </a:r>
            <a:r>
              <a:rPr lang="en-US" altLang="zh-CN" sz="3600" dirty="0" smtClean="0">
                <a:solidFill>
                  <a:srgbClr val="FF00FF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    ),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一百五十</a:t>
            </a: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,(                        </a:t>
            </a:r>
            <a:r>
              <a:rPr lang="en-US" altLang="zh-CN" sz="3600" dirty="0" smtClean="0">
                <a:solidFill>
                  <a:srgbClr val="FF00FF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  )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(3)(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         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　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),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三百零一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,(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               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　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)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753196" y="1877570"/>
            <a:ext cx="249299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一百九十九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6575762" y="1913174"/>
            <a:ext cx="2031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二百零一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658630" y="2744569"/>
            <a:ext cx="249299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一百四十九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360592" y="2744568"/>
            <a:ext cx="249299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一百五十一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797129" y="3516997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三百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984556" y="3516996"/>
            <a:ext cx="2031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三百零二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47699" y="933450"/>
            <a:ext cx="10864215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3.</a:t>
            </a: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找规律填数。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(1)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一百九十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,(</a:t>
            </a:r>
            <a:r>
              <a:rPr lang="en-US" altLang="zh-CN" sz="3600" dirty="0">
                <a:solidFill>
                  <a:srgbClr val="FF00FF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600" dirty="0" smtClean="0">
                <a:solidFill>
                  <a:srgbClr val="FF00FF"/>
                </a:solidFill>
                <a:latin typeface="Times New Roman"/>
                <a:ea typeface="方正仿宋_GBK"/>
                <a:cs typeface="Times New Roman"/>
              </a:rPr>
              <a:t>                      </a:t>
            </a: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 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),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一百七十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,(</a:t>
            </a:r>
            <a:r>
              <a:rPr lang="en-US" altLang="zh-CN" sz="3600" dirty="0">
                <a:solidFill>
                  <a:srgbClr val="FF00FF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                     )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。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(2)(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         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　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),(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         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　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),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八百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九百。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689687" y="1902945"/>
            <a:ext cx="2031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一百八十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8709362" y="1965791"/>
            <a:ext cx="2031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一百六十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819871" y="2782669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六百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237077" y="2808039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七百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pic>
        <p:nvPicPr>
          <p:cNvPr id="6" name="image152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7667332" y="1612582"/>
            <a:ext cx="3772828" cy="265461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9150" y="861094"/>
            <a:ext cx="6696075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4.</a:t>
            </a: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笑笑一个月存二百元。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(1)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如果笑笑要买一个机器人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要存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      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　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)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个月的钱。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(2)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如果笑笑要买一个学习机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要存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    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　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)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个月的钱。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076450" y="2731025"/>
            <a:ext cx="76019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3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983001" y="4355197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4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 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二年级数学下册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149</TotalTime>
  <Words>148</Words>
  <Application>Microsoft Office PowerPoint</Application>
  <PresentationFormat>自定义</PresentationFormat>
  <Paragraphs>52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21" baseType="lpstr">
      <vt:lpstr>Arial</vt:lpstr>
      <vt:lpstr>宋体</vt:lpstr>
      <vt:lpstr>方正楷体_GBK</vt:lpstr>
      <vt:lpstr>方正隶变_GBK</vt:lpstr>
      <vt:lpstr>方正大标宋_GBK</vt:lpstr>
      <vt:lpstr>Times New Roman</vt:lpstr>
      <vt:lpstr>Calibri</vt:lpstr>
      <vt:lpstr>微软雅黑</vt:lpstr>
      <vt:lpstr>方正大标宋简体</vt:lpstr>
      <vt:lpstr>汉仪雅酷黑 95W</vt:lpstr>
      <vt:lpstr>方正仿宋_GBK</vt:lpstr>
      <vt:lpstr>方正小标宋_GBK</vt:lpstr>
      <vt:lpstr>Wingdings</vt:lpstr>
      <vt:lpstr>方正黑体_GBK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239</cp:revision>
  <dcterms:created xsi:type="dcterms:W3CDTF">2019-06-19T02:08:00Z</dcterms:created>
  <dcterms:modified xsi:type="dcterms:W3CDTF">2026-02-28T03:00:56Z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