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综合实践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观察钟面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你知道了什么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钟面上有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个大格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个小格。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时针走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大格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分针正好走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时针从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走到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走了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时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92060" y="2056447"/>
            <a:ext cx="2699386" cy="210597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53534" y="18977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0646" y="26998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2447" y="434635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67224" y="43867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26351" y="51457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钟表上最长的针是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针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小格是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圈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是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(5)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秒针走了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小格后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分针刚好走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小格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所以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12529" y="1323022"/>
            <a:ext cx="2699386" cy="21059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38923" y="9998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4151" y="18691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5609" y="27087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98026" y="35265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7885" y="43266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39434" y="43647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90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107061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用两种方式写出钟面上的时刻。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784424"/>
            <a:ext cx="9750424" cy="18731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33425" y="3748385"/>
            <a:ext cx="106832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时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分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FF00FF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时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分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FF00FF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时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:</a:t>
            </a:r>
            <a:r>
              <a:rPr lang="en-US" altLang="zh-CN" sz="3600" u="sng" dirty="0">
                <a:latin typeface="Times New Roman"/>
                <a:ea typeface="方正楷体_GBK"/>
                <a:cs typeface="Times New Roman"/>
              </a:rPr>
              <a:t> 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	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:</a:t>
            </a:r>
            <a:r>
              <a:rPr lang="en-US" altLang="zh-CN" sz="3600" u="sng" dirty="0">
                <a:latin typeface="Times New Roman"/>
                <a:ea typeface="方正楷体_GBK"/>
                <a:cs typeface="Times New Roman"/>
              </a:rPr>
              <a:t> 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	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u="sng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1926" y="38503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1934" y="38503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21426" y="38503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61746" y="38503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88526" y="38503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92334" y="38503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2777" y="462554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81933" y="46255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21426" y="466364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42286" y="46636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83776" y="466364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392333" y="46682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9632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　　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60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112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时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4118" y="183058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55176" y="183058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91559" y="27073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66502" y="27073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16159" y="27073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133</Words>
  <Application>Microsoft Office PowerPoint</Application>
  <PresentationFormat>自定义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方正楷体_GBK</vt:lpstr>
      <vt:lpstr>方正隶变_GBK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2026-02-28T02:36:03Z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