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  <p:embeddedFont>
      <p:font typeface="方正小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大标宋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仿宋_GBK" pitchFamily="65" charset="-122"/>
      <p:regular r:id="rId20"/>
    </p:embeddedFont>
    <p:embeddedFont>
      <p:font typeface="方正隶变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整理与复习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610791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45366" y="1990407"/>
            <a:ext cx="3507799" cy="21624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6300" y="1762125"/>
            <a:ext cx="6400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一个数是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2504,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在计数器上表示出这个数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,5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位上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表示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千位上的数字是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表示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image21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45364" y="1999931"/>
            <a:ext cx="3507799" cy="216249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48859" y="27731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1672" y="36503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92814" y="36312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92576" y="44313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72024" y="44486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08271" y="52314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90601"/>
            <a:ext cx="108737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一个四位数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千位上是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百位上是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其余数位上都是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0,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这个数是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三千零二十七写作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这个数的最高位是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位。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(4)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最大的三位数是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最小的四位数是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它们相差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4127" y="20025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21047" y="28548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3027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7034" y="36612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0668" y="446949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999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28277" y="446949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66155" y="53076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8832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找规律填数。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(1)278, 279,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 282, 283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(2)3320, 3310,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3280, 3270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66693" y="174534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05043" y="174534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281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89858" y="26025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3300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51577" y="26025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3290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57251"/>
            <a:ext cx="6030594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填空。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2755" y="1653659"/>
            <a:ext cx="7232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(1)</a:t>
            </a:r>
            <a:endParaRPr lang="zh-CN" altLang="en-US" sz="3600" dirty="0"/>
          </a:p>
        </p:txBody>
      </p:sp>
      <p:pic>
        <p:nvPicPr>
          <p:cNvPr id="8" name="image2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1691773"/>
            <a:ext cx="3918389" cy="22896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89101" y="4215884"/>
            <a:ext cx="74691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写作</a:t>
            </a:r>
            <a:r>
              <a:rPr lang="en-US" altLang="zh-CN" sz="3600" dirty="0">
                <a:latin typeface="Times New Roman"/>
                <a:ea typeface="方正楷体_GBK"/>
              </a:rPr>
              <a:t>: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</a:t>
            </a:r>
            <a:r>
              <a:rPr lang="en-US" altLang="zh-CN" sz="3600" u="sng" dirty="0">
                <a:latin typeface="Times New Roman"/>
                <a:ea typeface="方正楷体_GBK"/>
              </a:rPr>
              <a:t> </a:t>
            </a:r>
            <a:endParaRPr lang="en-US" altLang="zh-CN" sz="3600" u="sng" dirty="0" smtClean="0">
              <a:latin typeface="Times New Roman"/>
              <a:ea typeface="方正楷体_GBK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读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作</a:t>
            </a:r>
            <a:r>
              <a:rPr lang="en-US" altLang="zh-CN" sz="3600" dirty="0" smtClean="0">
                <a:latin typeface="Times New Roman"/>
                <a:ea typeface="方正楷体_GBK"/>
              </a:rPr>
              <a:t>:</a:t>
            </a:r>
            <a:r>
              <a:rPr lang="en-US" altLang="zh-CN" sz="3600" u="sng" dirty="0" smtClean="0">
                <a:latin typeface="Times New Roman"/>
                <a:ea typeface="方正楷体_GBK"/>
              </a:rPr>
              <a:t>                                       </a:t>
            </a:r>
            <a:r>
              <a:rPr lang="en-US" altLang="zh-CN" sz="3600" dirty="0" smtClean="0">
                <a:solidFill>
                  <a:schemeClr val="bg1"/>
                </a:solidFill>
                <a:latin typeface="Times New Roman"/>
                <a:ea typeface="方正楷体_GBK"/>
              </a:rPr>
              <a:t>,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70277" y="42158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7235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55213" y="4955065"/>
            <a:ext cx="3609975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七千二百三十五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45486" y="966996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(2)</a:t>
            </a:r>
            <a:endParaRPr lang="zh-CN" altLang="en-US" sz="3600" dirty="0"/>
          </a:p>
        </p:txBody>
      </p:sp>
      <p:pic>
        <p:nvPicPr>
          <p:cNvPr id="8" name="image2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49736" y="1072463"/>
            <a:ext cx="2875560" cy="188826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54486" y="3246906"/>
            <a:ext cx="66989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写作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</a:t>
            </a:r>
            <a:r>
              <a:rPr lang="en-US" altLang="zh-CN" sz="3600" u="sng" dirty="0">
                <a:latin typeface="Times New Roman"/>
                <a:ea typeface="方正楷体_GBK"/>
                <a:cs typeface="Times New Roman"/>
              </a:rPr>
              <a:t> </a:t>
            </a:r>
            <a:endParaRPr lang="en-US" altLang="zh-CN" sz="3600" u="sng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读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作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: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            </a:t>
            </a:r>
            <a:r>
              <a:rPr lang="en-US" altLang="zh-CN" sz="3600" u="sng" dirty="0" smtClean="0">
                <a:latin typeface="Times New Roman"/>
                <a:ea typeface="方正仿宋_GBK"/>
                <a:cs typeface="Times New Roman"/>
              </a:rPr>
              <a:t> </a:t>
            </a:r>
            <a:r>
              <a:rPr lang="en-US" altLang="zh-CN" sz="3600" u="sng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6197" y="33360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3041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7516" y="412406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三千零四十一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180</Words>
  <Application>Microsoft Office PowerPoint</Application>
  <PresentationFormat>自定义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Times New Roman</vt:lpstr>
      <vt:lpstr>Calibri</vt:lpstr>
      <vt:lpstr>微软雅黑</vt:lpstr>
      <vt:lpstr>汉仪雅酷黑 95W</vt:lpstr>
      <vt:lpstr>方正小标宋_GBK</vt:lpstr>
      <vt:lpstr>方正黑体_GBK</vt:lpstr>
      <vt:lpstr>方正大标宋简体</vt:lpstr>
      <vt:lpstr>方正大标宋_GBK</vt:lpstr>
      <vt:lpstr>方正楷体_GBK</vt:lpstr>
      <vt:lpstr>方正仿宋_GBK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2026-03-13T08:03:06Z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