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4" r:id="rId8"/>
    <p:sldId id="427" r:id="rId9"/>
  </p:sldIdLst>
  <p:sldSz cx="12192000" cy="6858000"/>
  <p:notesSz cx="6858000" cy="9144000"/>
  <p:embeddedFontLs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方正大标宋简体" panose="02010600030101010101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楷体" panose="02010609060101010101" pitchFamily="49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楷体_GBK" panose="03000509000000000000" pitchFamily="65" charset="-122"/>
      <p:regular r:id="rId21"/>
    </p:embeddedFont>
    <p:embeddedFont>
      <p:font typeface="方正黑体_GBK" panose="03000509000000000000" pitchFamily="65" charset="-122"/>
      <p:regular r:id="rId22"/>
    </p:embeddedFont>
    <p:embeddedFont>
      <p:font typeface="方正仿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6.TIF"/><Relationship Id="rId5" Type="http://schemas.openxmlformats.org/officeDocument/2006/relationships/image" Target="../media/image15.TIF"/><Relationship Id="rId4" Type="http://schemas.openxmlformats.org/officeDocument/2006/relationships/image" Target="../media/image14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谁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的得分高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801859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一、用竖式计算。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6093" y="261749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38+17+24=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3374691" y="26174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79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1" name="image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76950" y="3433123"/>
            <a:ext cx="1649701" cy="1414624"/>
          </a:xfrm>
          <a:prstGeom prst="rect">
            <a:avLst/>
          </a:prstGeom>
        </p:spPr>
      </p:pic>
      <p:pic>
        <p:nvPicPr>
          <p:cNvPr id="12" name="image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021769" y="3522813"/>
            <a:ext cx="1578983" cy="135398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252093" y="2617489"/>
            <a:ext cx="3660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45+16+33=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9470691" y="26174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94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5" name="image4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041056" y="3522813"/>
            <a:ext cx="1655137" cy="1419285"/>
          </a:xfrm>
          <a:prstGeom prst="rect">
            <a:avLst/>
          </a:prstGeom>
        </p:spPr>
      </p:pic>
      <p:pic>
        <p:nvPicPr>
          <p:cNvPr id="16" name="image5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9153180" y="3540065"/>
            <a:ext cx="1629132" cy="13969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633268" y="117895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28+40+9=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3633483" y="11249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9" name="image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53706" y="2271336"/>
            <a:ext cx="1717632" cy="1472875"/>
          </a:xfrm>
          <a:prstGeom prst="rect">
            <a:avLst/>
          </a:prstGeom>
        </p:spPr>
      </p:pic>
      <p:pic>
        <p:nvPicPr>
          <p:cNvPr id="10" name="image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444070" y="2271336"/>
            <a:ext cx="1671488" cy="14333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21119"/>
            <a:ext cx="6391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三人一共折了多少只小船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14778" y="1847489"/>
            <a:ext cx="4997137" cy="19855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0953" y="2840249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18+29+25=47+25=72(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三人一共折了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72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只小船。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0145"/>
            <a:ext cx="10933166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三、在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传承古典文明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弘扬传统文化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的演讲比赛中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两位同学的得分情况如右表。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得分高的获胜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479944"/>
            <a:ext cx="6462320" cy="34292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l="1266" t="4114" r="2150" b="2773"/>
          <a:stretch/>
        </p:blipFill>
        <p:spPr>
          <a:xfrm>
            <a:off x="6797615" y="2596551"/>
            <a:ext cx="5115464" cy="263968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915935" y="511023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奇奇和兰兰分别得了多少分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谁获胜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004" y="1975448"/>
            <a:ext cx="83589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奇奇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:29+26+21=55+21=76(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兰兰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:22+25+31=47+31=78(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奇奇得了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76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兰兰得了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78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兰兰获胜。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355" y="1794294"/>
            <a:ext cx="11222966" cy="1658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21, 23, 25, 27, 29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填到右面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使两个圈上的三个数相加的和相等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600" dirty="0">
                <a:solidFill>
                  <a:srgbClr val="A46AA6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3549627" y="4187983"/>
            <a:ext cx="18774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solidFill>
                  <a:srgbClr val="A46AA6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pic>
        <p:nvPicPr>
          <p:cNvPr id="9" name="image1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693336" y="2013049"/>
            <a:ext cx="777563" cy="622325"/>
          </a:xfrm>
          <a:prstGeom prst="rect">
            <a:avLst/>
          </a:prstGeom>
        </p:spPr>
      </p:pic>
      <p:pic>
        <p:nvPicPr>
          <p:cNvPr id="10" name="image16.jpeg"/>
          <p:cNvPicPr/>
          <p:nvPr/>
        </p:nvPicPr>
        <p:blipFill rotWithShape="1">
          <a:blip r:embed="rId6"/>
          <a:srcRect l="9166" t="23708"/>
          <a:stretch/>
        </p:blipFill>
        <p:spPr>
          <a:xfrm>
            <a:off x="6249838" y="3015826"/>
            <a:ext cx="5119388" cy="2267095"/>
          </a:xfrm>
          <a:prstGeom prst="rect">
            <a:avLst/>
          </a:prstGeom>
        </p:spPr>
      </p:pic>
      <p:pic>
        <p:nvPicPr>
          <p:cNvPr id="11" name="image12.jpeg"/>
          <p:cNvPicPr/>
          <p:nvPr/>
        </p:nvPicPr>
        <p:blipFill rotWithShape="1">
          <a:blip r:embed="rId7"/>
          <a:srcRect l="10109" t="22428"/>
          <a:stretch/>
        </p:blipFill>
        <p:spPr>
          <a:xfrm>
            <a:off x="5894884" y="2910102"/>
            <a:ext cx="5617031" cy="25557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285</Words>
  <Application>Microsoft Office PowerPoint</Application>
  <PresentationFormat>宽屏</PresentationFormat>
  <Paragraphs>39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NEU-BZ</vt:lpstr>
      <vt:lpstr>方正大标宋简体</vt:lpstr>
      <vt:lpstr>方正小标宋_GBK</vt:lpstr>
      <vt:lpstr>方正大标宋_GBK</vt:lpstr>
      <vt:lpstr>Arial</vt:lpstr>
      <vt:lpstr>楷体</vt:lpstr>
      <vt:lpstr>汉仪雅酷黑 95W</vt:lpstr>
      <vt:lpstr>Times New Roman</vt:lpstr>
      <vt:lpstr>方正隶变_GBK</vt:lpstr>
      <vt:lpstr>微软雅黑</vt:lpstr>
      <vt:lpstr>方正楷体_GBK</vt:lpstr>
      <vt:lpstr>方正黑体_GBK</vt:lpstr>
      <vt:lpstr>Wingdings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252</cp:revision>
  <dcterms:created xsi:type="dcterms:W3CDTF">2019-06-19T02:08:00Z</dcterms:created>
  <dcterms:modified xsi:type="dcterms:W3CDTF">2026-02-27T01:07:43Z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