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楷体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星星合唱队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从图可知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开走的车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开来的车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开来的车比开走的车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),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21-14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=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多了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辆车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所以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+         =         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辆车。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8232" y="1002030"/>
            <a:ext cx="8341043" cy="17224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53515" y="2955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97059" y="2955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7184" y="3755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7220046" y="3635594"/>
            <a:ext cx="887462" cy="8663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456028" y="3755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64926" y="3755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876646" y="4430931"/>
            <a:ext cx="887462" cy="8663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112628" y="45409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152412" y="4430931"/>
            <a:ext cx="887462" cy="86633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282502" y="45409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18130" y="4565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16" grpId="0"/>
      <p:bldP spid="19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8232" y="982980"/>
            <a:ext cx="8341043" cy="1722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149" y="2787045"/>
            <a:ext cx="9858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现在有多少辆车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现在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有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辆车。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2275" y="4134394"/>
            <a:ext cx="3048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内容占位符 3">
            <a:extLst>
              <a:ext uri="{FF2B5EF4-FFF2-40B4-BE49-F238E27FC236}">
                <a16:creationId xmlns="" xmlns:a16="http://schemas.microsoft.com/office/drawing/2014/main" id="{EA67E2A8-9508-4CCE-AF95-5F5D96B8C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89038" y="4163808"/>
            <a:ext cx="5028516" cy="860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715184" y="43014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3448" y="4259947"/>
            <a:ext cx="437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-</a:t>
            </a:r>
            <a:endParaRPr lang="zh-CN" altLang="en-US" dirty="0">
              <a:solidFill>
                <a:srgbClr val="E72582"/>
              </a:solidFill>
              <a:latin typeface="方正书宋_GBK" pitchFamily="65" charset="-122"/>
              <a:ea typeface="方正书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91559" y="43061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11699" y="4272894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+</a:t>
            </a:r>
            <a:endParaRPr lang="zh-CN" altLang="en-US" dirty="0">
              <a:latin typeface="方正书宋_GBK" pitchFamily="65" charset="-122"/>
              <a:ea typeface="方正书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4609" y="43014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896659" y="43014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268259" y="43014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</a:t>
            </a: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3687544" y="5231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5825" y="933450"/>
            <a:ext cx="8258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70-35+42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115359" y="1764446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5529" y="2687776"/>
            <a:ext cx="1464611" cy="1407974"/>
          </a:xfrm>
          <a:prstGeom prst="rect">
            <a:avLst/>
          </a:prstGeom>
        </p:spPr>
      </p:pic>
      <p:pic>
        <p:nvPicPr>
          <p:cNvPr id="9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05834" y="2687776"/>
            <a:ext cx="1642981" cy="14079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83970" y="1884139"/>
            <a:ext cx="2012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41-3+20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916084" y="19000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3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142479" y="2687776"/>
            <a:ext cx="1464611" cy="1407974"/>
          </a:xfrm>
          <a:prstGeom prst="rect">
            <a:avLst/>
          </a:prstGeom>
        </p:spPr>
      </p:pic>
      <p:pic>
        <p:nvPicPr>
          <p:cNvPr id="13" name="image3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01810" y="2706825"/>
            <a:ext cx="1656666" cy="14197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0" y="1028700"/>
            <a:ext cx="5999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12+26-19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039159" y="10382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01824"/>
            <a:ext cx="1782078" cy="1527175"/>
          </a:xfrm>
          <a:prstGeom prst="rect">
            <a:avLst/>
          </a:prstGeom>
        </p:spPr>
      </p:pic>
      <p:pic>
        <p:nvPicPr>
          <p:cNvPr id="9" name="image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62323" y="1901824"/>
            <a:ext cx="1588607" cy="15271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11508" y="1071949"/>
            <a:ext cx="22258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25+16-11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9070635" y="10792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4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11508" y="1968499"/>
            <a:ext cx="1704275" cy="1460500"/>
          </a:xfrm>
          <a:prstGeom prst="rect">
            <a:avLst/>
          </a:prstGeom>
        </p:spPr>
      </p:pic>
      <p:pic>
        <p:nvPicPr>
          <p:cNvPr id="13" name="image4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70635" y="1968499"/>
            <a:ext cx="1519250" cy="146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159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方正楷体_GBK</vt:lpstr>
      <vt:lpstr>方正黑体_GBK</vt:lpstr>
      <vt:lpstr>方正书宋_GBK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2026-02-27T08:25:24Z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