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7" r:id="rId8"/>
    <p:sldId id="427" r:id="rId9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隶变_GBK" panose="03000509000000000000" pitchFamily="65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方正楷体_GBK" panose="03000509000000000000" pitchFamily="65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小标宋_GBK" panose="03000509000000000000" pitchFamily="65" charset="-122"/>
      <p:regular r:id="rId21"/>
    </p:embeddedFont>
    <p:embeddedFont>
      <p:font typeface="方正大标宋简体" panose="02010600030101010101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5.tif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有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趣的推理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41080"/>
            <a:ext cx="7008556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一、猜一猜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image3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1841" y="1908451"/>
            <a:ext cx="7199508" cy="2774240"/>
          </a:xfrm>
          <a:prstGeom prst="rect">
            <a:avLst/>
          </a:prstGeom>
        </p:spPr>
      </p:pic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263798"/>
              </p:ext>
            </p:extLst>
          </p:nvPr>
        </p:nvGraphicFramePr>
        <p:xfrm>
          <a:off x="7796844" y="1411252"/>
          <a:ext cx="3669390" cy="3566188"/>
        </p:xfrm>
        <a:graphic>
          <a:graphicData uri="http://schemas.openxmlformats.org/drawingml/2006/table">
            <a:tbl>
              <a:tblPr firstRow="1" firstCol="1" bandRow="1"/>
              <a:tblGrid>
                <a:gridCol w="1834695"/>
                <a:gridCol w="1834695"/>
              </a:tblGrid>
              <a:tr h="891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物品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2967" marR="32967" marT="32967" marB="3296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价格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2967" marR="32967" marT="32967" marB="3296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1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2967" marR="32967" marT="32967" marB="3296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1100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2967" marR="32967" marT="32967" marB="3296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1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2967" marR="32967" marT="32967" marB="3296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480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2967" marR="32967" marT="32967" marB="3296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1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2967" marR="32967" marT="32967" marB="3296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900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2967" marR="32967" marT="32967" marB="3296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8334881" y="2268596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60759" y="3113984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60759" y="4061475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080889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学校组织了书法、美术和舞蹈三个社团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笑笑、甜甜和林林分别参加了其中一个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他们三人都不在一个社团。甜甜的绘画作品得了第一名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林林不会跳舞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笑笑参加了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社团。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A.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书法　　　　　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B.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美术　　　　　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C.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舞蹈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5317" y="352853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22383" y="861094"/>
            <a:ext cx="113472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鞋柜里有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双鞋子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: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皮鞋、布鞋、运动鞋、凉鞋、拖鞋、雨鞋。请你根据鞋柜右面的信息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找到它们的位置。</a:t>
            </a:r>
            <a:endParaRPr lang="zh-CN" altLang="en-US" sz="3600" dirty="0"/>
          </a:p>
        </p:txBody>
      </p:sp>
      <p:pic>
        <p:nvPicPr>
          <p:cNvPr id="8" name="image3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52440" y="2615420"/>
            <a:ext cx="8345242" cy="26464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3618" y="1980676"/>
            <a:ext cx="6549296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布鞋在哪个位置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?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67.jpeg"/>
          <p:cNvPicPr/>
          <p:nvPr/>
        </p:nvPicPr>
        <p:blipFill rotWithShape="1">
          <a:blip r:embed="rId4"/>
          <a:srcRect t="8400" r="58022" b="9630"/>
          <a:stretch/>
        </p:blipFill>
        <p:spPr>
          <a:xfrm>
            <a:off x="514086" y="2957008"/>
            <a:ext cx="5709966" cy="1699404"/>
          </a:xfrm>
          <a:prstGeom prst="rect">
            <a:avLst/>
          </a:prstGeom>
        </p:spPr>
      </p:pic>
      <p:pic>
        <p:nvPicPr>
          <p:cNvPr id="9" name="image367.jpeg"/>
          <p:cNvPicPr/>
          <p:nvPr/>
        </p:nvPicPr>
        <p:blipFill rotWithShape="1">
          <a:blip r:embed="rId4"/>
          <a:srcRect l="42035" t="7590"/>
          <a:stretch/>
        </p:blipFill>
        <p:spPr>
          <a:xfrm>
            <a:off x="824808" y="4691068"/>
            <a:ext cx="7508625" cy="1824487"/>
          </a:xfrm>
          <a:prstGeom prst="rect">
            <a:avLst/>
          </a:prstGeom>
        </p:spPr>
      </p:pic>
      <p:pic>
        <p:nvPicPr>
          <p:cNvPr id="10" name="image31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906924" y="846306"/>
            <a:ext cx="6471318" cy="205222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268778" y="31212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右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92118" y="35075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748894" y="35127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435342" y="389265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047029" y="475464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皮鞋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03369" y="478858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2748386" y="55661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389979" y="51675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9338" y="3022390"/>
            <a:ext cx="64511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凉鞋在哪个位置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68.jpeg"/>
          <p:cNvPicPr/>
          <p:nvPr/>
        </p:nvPicPr>
        <p:blipFill rotWithShape="1">
          <a:blip r:embed="rId4"/>
          <a:srcRect t="12456" r="45815"/>
          <a:stretch/>
        </p:blipFill>
        <p:spPr>
          <a:xfrm>
            <a:off x="699338" y="3769732"/>
            <a:ext cx="7196016" cy="1570008"/>
          </a:xfrm>
          <a:prstGeom prst="rect">
            <a:avLst/>
          </a:prstGeom>
        </p:spPr>
      </p:pic>
      <p:pic>
        <p:nvPicPr>
          <p:cNvPr id="9" name="image368.jpeg"/>
          <p:cNvPicPr/>
          <p:nvPr/>
        </p:nvPicPr>
        <p:blipFill rotWithShape="1">
          <a:blip r:embed="rId4"/>
          <a:srcRect l="64976" t="9988" b="3643"/>
          <a:stretch/>
        </p:blipFill>
        <p:spPr>
          <a:xfrm>
            <a:off x="6116128" y="4992528"/>
            <a:ext cx="5273804" cy="175624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648299" y="57270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303948" y="3919775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左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23685" y="4296479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上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16128" y="4361461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下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pic>
        <p:nvPicPr>
          <p:cNvPr id="14" name="image31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117863" y="906762"/>
            <a:ext cx="6491299" cy="20585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246" y="3429000"/>
            <a:ext cx="1099867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鞋子分别放在了鞋柜的什么位置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请你填一填。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鞋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鞋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鞋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鞋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 smtClean="0"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鞋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 smtClean="0"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鞋</a:t>
            </a:r>
            <a:endParaRPr lang="zh-CN" altLang="en-US" sz="3600" dirty="0"/>
          </a:p>
        </p:txBody>
      </p:sp>
      <p:pic>
        <p:nvPicPr>
          <p:cNvPr id="8" name="image3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26560" y="946407"/>
            <a:ext cx="8345242" cy="26464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72426" y="44804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运动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62355" y="44804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86652" y="44804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8306" y="52624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62356" y="53679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86652" y="52624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293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318</Words>
  <Application>Microsoft Office PowerPoint</Application>
  <PresentationFormat>宽屏</PresentationFormat>
  <Paragraphs>57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方正大标宋_GBK</vt:lpstr>
      <vt:lpstr>微软雅黑</vt:lpstr>
      <vt:lpstr>方正隶变_GBK</vt:lpstr>
      <vt:lpstr>Wingdings</vt:lpstr>
      <vt:lpstr>方正仿宋_GBK</vt:lpstr>
      <vt:lpstr>宋体</vt:lpstr>
      <vt:lpstr>方正楷体_GBK</vt:lpstr>
      <vt:lpstr>方正黑体_GBK</vt:lpstr>
      <vt:lpstr>Calibri</vt:lpstr>
      <vt:lpstr>方正小标宋_GBK</vt:lpstr>
      <vt:lpstr>Arial</vt:lpstr>
      <vt:lpstr>汉仪雅酷黑 95W</vt:lpstr>
      <vt:lpstr>Times New Roman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2026-03-21T02:51:11Z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