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97" r:id="rId8"/>
    <p:sldId id="427" r:id="rId9"/>
  </p:sldIdLst>
  <p:sldSz cx="12192000" cy="6858000"/>
  <p:notesSz cx="6858000" cy="9144000"/>
  <p:embeddedFontLst>
    <p:embeddedFont>
      <p:font typeface="方正大标宋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MS Gothic" panose="020B0609070205080204" pitchFamily="49" charset="-128"/>
      <p:regular r:id="rId17"/>
    </p:embeddedFont>
    <p:embeddedFont>
      <p:font typeface="MS Mincho" panose="02020609040205080304" pitchFamily="49" charset="-128"/>
      <p:regular r:id="rId18"/>
    </p:embeddedFont>
    <p:embeddedFont>
      <p:font typeface="方正隶变_GBK" panose="03000509000000000000" pitchFamily="65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方正楷体_GBK" panose="03000509000000000000" pitchFamily="65" charset="-122"/>
      <p:regular r:id="rId21"/>
    </p:embeddedFont>
    <p:embeddedFont>
      <p:font typeface="方正黑体_GBK" panose="03000509000000000000" pitchFamily="65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方正小标宋_GBK" panose="03000509000000000000" pitchFamily="65" charset="-122"/>
      <p:regular r:id="rId27"/>
    </p:embeddedFont>
    <p:embeddedFont>
      <p:font typeface="方正大标宋简体" panose="02010600030101010101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五单元综合训练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79514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一、下面哪些图形是平行四边形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是的在括号里打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image35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78251" y="1891637"/>
            <a:ext cx="11086251" cy="1705577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954388" y="295159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860826" y="28749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148819" y="283089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99867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二、下列图形中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能用七巧板拼成的在括号里画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不能的画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MS Mincho" panose="02020609040205080304" pitchFamily="49" charset="-128"/>
                <a:ea typeface="方正楷体_GBK" panose="03000509000000000000" pitchFamily="65" charset="-122"/>
                <a:cs typeface="MS Mincho" panose="02020609040205080304" pitchFamily="49" charset="-128"/>
              </a:rPr>
              <a:t>✕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041" y="2523087"/>
            <a:ext cx="10241705" cy="252705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1528633" y="4425795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9688663" y="4443048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196592" y="429104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942627" y="430955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5607" y="966422"/>
            <a:ext cx="1108494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三、选用哪个长度的小棒能拼成一个平行四边形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在正确的答案后画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600" dirty="0" smtClean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0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39672" y="2514121"/>
            <a:ext cx="4507272" cy="240293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747354" y="515348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110064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四、将下面的长方形沿虚线剪开后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能拼成平行四边形。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98938" y="109192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31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5300" y="2737515"/>
            <a:ext cx="10886615" cy="14506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41079"/>
            <a:ext cx="1100645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五、观察下面的图形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并按要求填一填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7" y="3252159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号图形与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号图形可以拼成一个正方形。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号图形与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号图形可以拼成一个长方形。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号图形与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号图形可以拼成一个平行四边形。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68758" y="1765163"/>
            <a:ext cx="10412280" cy="138740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831891" y="34469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31890" y="424020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96705" y="50899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48216" y="50899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946408"/>
            <a:ext cx="107485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六、选择七巧板中的四块板拼成一个平行四边形。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1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44937" y="2182099"/>
            <a:ext cx="3071387" cy="3071387"/>
          </a:xfrm>
          <a:prstGeom prst="rect">
            <a:avLst/>
          </a:prstGeom>
        </p:spPr>
      </p:pic>
      <p:pic>
        <p:nvPicPr>
          <p:cNvPr id="9" name="image31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278696" y="2873608"/>
            <a:ext cx="4292692" cy="221597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64645" y="4751031"/>
            <a:ext cx="28007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293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277</Words>
  <Application>Microsoft Office PowerPoint</Application>
  <PresentationFormat>宽屏</PresentationFormat>
  <Paragraphs>48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方正大标宋_GBK</vt:lpstr>
      <vt:lpstr>微软雅黑</vt:lpstr>
      <vt:lpstr>NEU-BZ</vt:lpstr>
      <vt:lpstr>MS Gothic</vt:lpstr>
      <vt:lpstr>MS Mincho</vt:lpstr>
      <vt:lpstr>方正隶变_GBK</vt:lpstr>
      <vt:lpstr>Wingdings</vt:lpstr>
      <vt:lpstr>楷体</vt:lpstr>
      <vt:lpstr>宋体</vt:lpstr>
      <vt:lpstr>方正楷体_GBK</vt:lpstr>
      <vt:lpstr>方正黑体_GBK</vt:lpstr>
      <vt:lpstr>Calibri</vt:lpstr>
      <vt:lpstr>方正小标宋_GBK</vt:lpstr>
      <vt:lpstr>Arial</vt:lpstr>
      <vt:lpstr>汉仪雅酷黑 95W</vt:lpstr>
      <vt:lpstr>Times New Roman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2026-03-21T02:30:25Z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