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861094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37+11-35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58184" y="1671582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1050" y="2726935"/>
            <a:ext cx="1727414" cy="1480330"/>
          </a:xfrm>
          <a:prstGeom prst="rect">
            <a:avLst/>
          </a:prstGeom>
        </p:spPr>
      </p:pic>
      <p:pic>
        <p:nvPicPr>
          <p:cNvPr id="9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36519" y="2726935"/>
            <a:ext cx="1453601" cy="13973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16129" y="1863209"/>
            <a:ext cx="24737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100-48+14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935134" y="18632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5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08126" y="2707885"/>
            <a:ext cx="1797477" cy="1480330"/>
          </a:xfrm>
          <a:prstGeom prst="rect">
            <a:avLst/>
          </a:prstGeom>
        </p:spPr>
      </p:pic>
      <p:pic>
        <p:nvPicPr>
          <p:cNvPr id="13" name="image6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878251" y="2726935"/>
            <a:ext cx="1630631" cy="1397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066800"/>
            <a:ext cx="6037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53+22-35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05809" y="10668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5325" y="1920874"/>
            <a:ext cx="1759850" cy="1508126"/>
          </a:xfrm>
          <a:prstGeom prst="rect">
            <a:avLst/>
          </a:prstGeom>
        </p:spPr>
      </p:pic>
      <p:pic>
        <p:nvPicPr>
          <p:cNvPr id="9" name="image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26898" y="1982786"/>
            <a:ext cx="1659816" cy="142240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16687" y="1090999"/>
            <a:ext cx="22429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97-34+28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712668" y="11005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32588" y="1958973"/>
            <a:ext cx="1687604" cy="1446214"/>
          </a:xfrm>
          <a:prstGeom prst="rect">
            <a:avLst/>
          </a:prstGeom>
        </p:spPr>
      </p:pic>
      <p:pic>
        <p:nvPicPr>
          <p:cNvPr id="13" name="image6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17468" y="1982785"/>
            <a:ext cx="1659816" cy="1422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72425" y="1845309"/>
            <a:ext cx="3539490" cy="17898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49" y="861095"/>
            <a:ext cx="108451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梁阿姨买了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盒巧克力和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罐坚果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一共花了多少元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7320" y="1964154"/>
            <a:ext cx="6048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28+33+33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=61+33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=94(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一共花了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妈妈和姐弟俩一起包饺子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姐姐包了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28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个饺子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弟弟包了多少个饺子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350570" y="2034857"/>
            <a:ext cx="6161346" cy="23847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850" y="2556544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28+62-75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=90-75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=15(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弟弟包了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个饺子。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150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2026-02-27T08:45:13Z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