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仿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蜗牛的家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下面是描好的长方体盒子的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请你给相等的两个面涂上相同的颜色。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38020" y="2692082"/>
            <a:ext cx="6558872" cy="3003868"/>
          </a:xfrm>
          <a:prstGeom prst="rect">
            <a:avLst/>
          </a:prstGeom>
        </p:spPr>
      </p:pic>
      <p:pic>
        <p:nvPicPr>
          <p:cNvPr id="9" name="image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58817" y="2711132"/>
            <a:ext cx="6517277" cy="29848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6164" y="3429000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990601"/>
            <a:ext cx="1086421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同一个长方体纸盒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用不同的方式摆放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看起来不大一样。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94280" y="1825125"/>
            <a:ext cx="5831840" cy="13315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904" y="3117935"/>
            <a:ext cx="1074845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下面哪个物体不管怎么摆看起来形状都一样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7219" y="4184967"/>
            <a:ext cx="9462935" cy="1987233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52211" y="53200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47725"/>
            <a:ext cx="109023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把下面的长方体盒子在纸上沿一个方向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滚动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印出的面可能会是什么样子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9617" y="2862262"/>
            <a:ext cx="10762298" cy="326708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962900" y="2781300"/>
            <a:ext cx="3028950" cy="1143000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145</Words>
  <Application>Microsoft Office PowerPoint</Application>
  <PresentationFormat>自定义</PresentationFormat>
  <Paragraphs>21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楷体</vt:lpstr>
      <vt:lpstr>NEU-BZ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2026-02-27T23:25:51Z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