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黑体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仿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2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3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去军营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4"/>
            <a:ext cx="8458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用竖式计算。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42-18-10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734359" y="1692090"/>
            <a:ext cx="646331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image2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5800" y="2669785"/>
            <a:ext cx="1579510" cy="1518430"/>
          </a:xfrm>
          <a:prstGeom prst="rect">
            <a:avLst/>
          </a:prstGeom>
        </p:spPr>
      </p:pic>
      <p:pic>
        <p:nvPicPr>
          <p:cNvPr id="9" name="image2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734359" y="2669785"/>
            <a:ext cx="1579510" cy="151843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95094" y="1864314"/>
            <a:ext cx="2137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63-36-22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8895919" y="190307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2" name="image2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918141" y="2669785"/>
            <a:ext cx="1579510" cy="1518430"/>
          </a:xfrm>
          <a:prstGeom prst="rect">
            <a:avLst/>
          </a:prstGeom>
        </p:spPr>
      </p:pic>
      <p:pic>
        <p:nvPicPr>
          <p:cNvPr id="13" name="image25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895919" y="2669785"/>
            <a:ext cx="1579510" cy="15184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1251619"/>
            <a:ext cx="6106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59-27-18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781984" y="12516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9" name="image2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5890" y="1897950"/>
            <a:ext cx="1592638" cy="1531050"/>
          </a:xfrm>
          <a:prstGeom prst="rect">
            <a:avLst/>
          </a:prstGeom>
        </p:spPr>
      </p:pic>
      <p:pic>
        <p:nvPicPr>
          <p:cNvPr id="10" name="image2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791509" y="1983674"/>
            <a:ext cx="1466166" cy="140946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085936" y="1251619"/>
            <a:ext cx="2137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100-37-9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8223060" y="125161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54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3" name="image2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389051" y="1983673"/>
            <a:ext cx="1859065" cy="1531051"/>
          </a:xfrm>
          <a:prstGeom prst="rect">
            <a:avLst/>
          </a:prstGeom>
        </p:spPr>
      </p:pic>
      <p:pic>
        <p:nvPicPr>
          <p:cNvPr id="14" name="image29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727200" y="1983674"/>
            <a:ext cx="1466166" cy="14094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多媒体教室有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92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个座位。二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班坐了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43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二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班坐了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38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教室里还剩多少个空座位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　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534401" y="2572385"/>
            <a:ext cx="2977514" cy="270631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14425" y="2459454"/>
            <a:ext cx="69723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92-43-38</a:t>
            </a:r>
            <a:endParaRPr lang="zh-CN" altLang="zh-CN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=49-38</a:t>
            </a:r>
            <a:endParaRPr lang="zh-CN" altLang="zh-CN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=11(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教室里还剩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11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个空座位。</a:t>
            </a:r>
            <a:endParaRPr lang="zh-CN" altLang="zh-CN" sz="3600" b="1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61094"/>
            <a:ext cx="106775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.                             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小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新还剩多少钱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　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68095" y="1033780"/>
            <a:ext cx="5046980" cy="197121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17846" y="3088104"/>
            <a:ext cx="564832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100-26-31</a:t>
            </a:r>
            <a:endParaRPr lang="zh-CN" altLang="zh-CN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=74-31</a:t>
            </a:r>
            <a:endParaRPr lang="zh-CN" altLang="zh-CN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=43(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小新还剩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43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600" b="1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160</Words>
  <Application>Microsoft Office PowerPoint</Application>
  <PresentationFormat>自定义</PresentationFormat>
  <Paragraphs>39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Times New Roman</vt:lpstr>
      <vt:lpstr>方正隶变_GBK</vt:lpstr>
      <vt:lpstr>方正大标宋_GBK</vt:lpstr>
      <vt:lpstr>方正小标宋_GBK</vt:lpstr>
      <vt:lpstr>NEU-BZ</vt:lpstr>
      <vt:lpstr>微软雅黑</vt:lpstr>
      <vt:lpstr>方正大标宋简体</vt:lpstr>
      <vt:lpstr>方正黑体_GBK</vt:lpstr>
      <vt:lpstr>方正楷体_GBK</vt:lpstr>
      <vt:lpstr>Wingdings</vt:lpstr>
      <vt:lpstr>方正仿宋_GBK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2026-02-27T08:13:04Z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