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99" r:id="rId7"/>
    <p:sldId id="427" r:id="rId8"/>
  </p:sldIdLst>
  <p:sldSz cx="12192000" cy="6858000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微软雅黑" pitchFamily="34" charset="-122"/>
      <p:regular r:id="rId13"/>
      <p:bold r:id="rId14"/>
    </p:embeddedFont>
    <p:embeddedFont>
      <p:font typeface="方正小标宋_GBK" pitchFamily="65" charset="-122"/>
      <p:regular r:id="rId15"/>
    </p:embeddedFont>
    <p:embeddedFont>
      <p:font typeface="方正黑体_GBK" pitchFamily="65" charset="-122"/>
      <p:regular r:id="rId16"/>
    </p:embeddedFont>
    <p:embeddedFont>
      <p:font typeface="方正大标宋简体" charset="-122"/>
      <p:regular r:id="rId17"/>
    </p:embeddedFont>
    <p:embeddedFont>
      <p:font typeface="方正大标宋_GBK" pitchFamily="65" charset="-122"/>
      <p:regular r:id="rId18"/>
    </p:embeddedFont>
    <p:embeddedFont>
      <p:font typeface="方正楷体_GBK" pitchFamily="65" charset="-122"/>
      <p:regular r:id="rId19"/>
    </p:embeddedFont>
    <p:embeddedFont>
      <p:font typeface="方正仿宋_GBK" pitchFamily="65" charset="-122"/>
      <p:regular r:id="rId20"/>
    </p:embeddedFont>
    <p:embeddedFont>
      <p:font typeface="方正隶变_GBK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有多少个字 ②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50" y="861095"/>
            <a:ext cx="903922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估一估有多少克水。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20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132170" y="1879675"/>
            <a:ext cx="8364379" cy="200736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53324" y="3852695"/>
            <a:ext cx="1093440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大约有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(         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克。</a:t>
            </a:r>
            <a:r>
              <a:rPr lang="zh-CN" altLang="zh-CN" sz="36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大约有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100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克。</a:t>
            </a:r>
            <a:r>
              <a:rPr lang="zh-CN" altLang="zh-CN" sz="36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大约有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(           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克。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43834" y="404624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50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191193" y="4031191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200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50" y="942975"/>
            <a:ext cx="5646245" cy="823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方正楷体_GBK"/>
              </a:rPr>
              <a:t>2.</a:t>
            </a:r>
            <a:endParaRPr lang="zh-CN" altLang="en-US" sz="3600" dirty="0"/>
          </a:p>
        </p:txBody>
      </p:sp>
      <p:pic>
        <p:nvPicPr>
          <p:cNvPr id="8" name="image20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24410" y="1099188"/>
            <a:ext cx="9171258" cy="133392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7750" y="2552701"/>
            <a:ext cx="1046416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估一估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乌龟家与学校的距离大约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是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      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米。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14943" y="2767400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600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1" y="861095"/>
            <a:ext cx="84956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估一估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圈一圈。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784425"/>
            <a:ext cx="5366120" cy="823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方正楷体_GBK"/>
              </a:rPr>
              <a:t>(1)</a:t>
            </a:r>
            <a:endParaRPr lang="zh-CN" altLang="en-US" sz="3600" dirty="0"/>
          </a:p>
        </p:txBody>
      </p:sp>
      <p:pic>
        <p:nvPicPr>
          <p:cNvPr id="8" name="image20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819870" y="1996756"/>
            <a:ext cx="4416109" cy="21865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990144" y="4308560"/>
            <a:ext cx="603242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大约有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(10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30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60   )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本书。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5460917" y="4517438"/>
            <a:ext cx="625558" cy="608651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33425" y="942975"/>
            <a:ext cx="5589560" cy="823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方正楷体_GBK"/>
              </a:rPr>
              <a:t>(2)</a:t>
            </a:r>
            <a:endParaRPr lang="zh-CN" altLang="en-US" sz="3600" dirty="0"/>
          </a:p>
        </p:txBody>
      </p:sp>
      <p:pic>
        <p:nvPicPr>
          <p:cNvPr id="8" name="image20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55896" y="1240262"/>
            <a:ext cx="7881486" cy="178868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19227" y="3111670"/>
            <a:ext cx="81629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大约需要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( 2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5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8 )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个筒。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4432217" y="3361448"/>
            <a:ext cx="530308" cy="515976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14375" y="962025"/>
            <a:ext cx="1060132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4.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在数线上标出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5600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的大致位置。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5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49349" y="2164397"/>
            <a:ext cx="8043061" cy="1064578"/>
          </a:xfrm>
          <a:prstGeom prst="rect">
            <a:avLst/>
          </a:prstGeom>
        </p:spPr>
      </p:pic>
      <p:pic>
        <p:nvPicPr>
          <p:cNvPr id="9" name="image20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149349" y="2175744"/>
            <a:ext cx="7957335" cy="105323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140</Words>
  <Application>Microsoft Office PowerPoint</Application>
  <PresentationFormat>自定义</PresentationFormat>
  <Paragraphs>32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Arial</vt:lpstr>
      <vt:lpstr>宋体</vt:lpstr>
      <vt:lpstr>Times New Roman</vt:lpstr>
      <vt:lpstr>Calibri</vt:lpstr>
      <vt:lpstr>微软雅黑</vt:lpstr>
      <vt:lpstr>汉仪雅酷黑 95W</vt:lpstr>
      <vt:lpstr>方正小标宋_GBK</vt:lpstr>
      <vt:lpstr>方正黑体_GBK</vt:lpstr>
      <vt:lpstr>方正大标宋简体</vt:lpstr>
      <vt:lpstr>方正大标宋_GBK</vt:lpstr>
      <vt:lpstr>方正楷体_GBK</vt:lpstr>
      <vt:lpstr>方正仿宋_GBK</vt:lpstr>
      <vt:lpstr>方正隶变_GBK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240</cp:revision>
  <dcterms:created xsi:type="dcterms:W3CDTF">2019-06-19T02:08:00Z</dcterms:created>
  <dcterms:modified xsi:type="dcterms:W3CDTF">2026-03-13T07:49:30Z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