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95" r:id="rId7"/>
    <p:sldId id="427" r:id="rId8"/>
  </p:sldIdLst>
  <p:sldSz cx="12192000" cy="6858000"/>
  <p:notesSz cx="6858000" cy="9144000"/>
  <p:embeddedFontLst>
    <p:embeddedFont>
      <p:font typeface="方正仿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大标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大标宋简体" panose="02010600030101010101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形王国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76832"/>
            <a:ext cx="11219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一、下图中有哪些你认识的图形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种并涂上颜色。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0872" y="2714165"/>
            <a:ext cx="4740051" cy="31549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6930" y="3028101"/>
            <a:ext cx="4354077" cy="1662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正方形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b="1" dirty="0" smtClean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行四边形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长方形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0" name="image2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508987" y="2641762"/>
            <a:ext cx="4922892" cy="32273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2143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号中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根小棒能搭出平行四边形。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9982" y="1036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767" y="2225308"/>
            <a:ext cx="6045163" cy="2243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5729" y="2185944"/>
            <a:ext cx="4884292" cy="25499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52560" y="30052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034"/>
            <a:ext cx="734047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三、在下图中描出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个平行四边形。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9749" y="1938434"/>
            <a:ext cx="9932502" cy="1805778"/>
          </a:xfrm>
          <a:prstGeom prst="rect">
            <a:avLst/>
          </a:prstGeom>
        </p:spPr>
      </p:pic>
      <p:pic>
        <p:nvPicPr>
          <p:cNvPr id="9" name="image2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43484" y="1896723"/>
            <a:ext cx="10161930" cy="18474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76832"/>
            <a:ext cx="6785739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接着画出平行四边形。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6224" y="2562445"/>
            <a:ext cx="10511690" cy="1992301"/>
          </a:xfrm>
          <a:prstGeom prst="rect">
            <a:avLst/>
          </a:prstGeom>
        </p:spPr>
      </p:pic>
      <p:pic>
        <p:nvPicPr>
          <p:cNvPr id="9" name="image27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6224" y="2519043"/>
            <a:ext cx="10740686" cy="20357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9253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用下面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根小棒能拼成什么图形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动手拼一拼。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根小棒都用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7084" y="2781780"/>
            <a:ext cx="6805550" cy="1074228"/>
          </a:xfrm>
          <a:prstGeom prst="rect">
            <a:avLst/>
          </a:prstGeom>
        </p:spPr>
      </p:pic>
      <p:pic>
        <p:nvPicPr>
          <p:cNvPr id="9" name="image2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44126" y="4100483"/>
            <a:ext cx="6321862" cy="20415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184</Words>
  <Application>Microsoft Office PowerPoint</Application>
  <PresentationFormat>宽屏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方正仿宋_GBK</vt:lpstr>
      <vt:lpstr>微软雅黑</vt:lpstr>
      <vt:lpstr>方正大标宋_GBK</vt:lpstr>
      <vt:lpstr>Wingdings</vt:lpstr>
      <vt:lpstr>宋体</vt:lpstr>
      <vt:lpstr>方正隶变_GBK</vt:lpstr>
      <vt:lpstr>Calibri</vt:lpstr>
      <vt:lpstr>Arial</vt:lpstr>
      <vt:lpstr>方正大标宋简体</vt:lpstr>
      <vt:lpstr>方正小标宋_GBK</vt:lpstr>
      <vt:lpstr>汉仪雅酷黑 95W</vt:lpstr>
      <vt:lpstr>方正楷体_GBK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2026-03-21T02:00:20Z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