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4" r:id="rId6"/>
    <p:sldId id="427" r:id="rId7"/>
  </p:sldIdLst>
  <p:sldSz cx="12192000" cy="6858000"/>
  <p:notesSz cx="6858000" cy="9144000"/>
  <p:embeddedFontLst>
    <p:embeddedFont>
      <p:font typeface="方正大标宋简体" panose="02010600030101010101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黑体_GBK" panose="03000509000000000000" pitchFamily="65" charset="-122"/>
      <p:regular r:id="rId13"/>
    </p:embeddedFont>
    <p:embeddedFont>
      <p:font typeface="方正大标宋_GBK" panose="03000509000000000000" pitchFamily="65" charset="-122"/>
      <p:regular r:id="rId14"/>
    </p:embeddedFont>
    <p:embeddedFont>
      <p:font typeface="NEU-BZ" panose="02010600010101010101" pitchFamily="2" charset="-122"/>
      <p:regular r:id="rId15"/>
      <p:bold r:id="rId16"/>
      <p:italic r:id="rId17"/>
      <p:boldItalic r:id="rId18"/>
    </p:embeddedFont>
    <p:embeddedFont>
      <p:font typeface="楷体" panose="02010609060101010101" pitchFamily="49" charset="-122"/>
      <p:regular r:id="rId19"/>
    </p:embeddedFont>
    <p:embeddedFont>
      <p:font typeface="方正隶变_GBK" panose="03000509000000000000" pitchFamily="65" charset="-122"/>
      <p:regular r:id="rId20"/>
    </p:embeddedFont>
    <p:embeddedFont>
      <p:font typeface="微软雅黑" panose="020B0503020204020204" pitchFamily="34" charset="-122"/>
      <p:regular r:id="rId21"/>
      <p:bold r:id="rId22"/>
    </p:embeddedFont>
    <p:embeddedFont>
      <p:font typeface="方正楷体_GBK" panose="03000509000000000000" pitchFamily="65" charset="-122"/>
      <p:regular r:id="rId23"/>
    </p:embeddedFont>
    <p:embeddedFont>
      <p:font typeface="方正小标宋_GBK" panose="03000509000000000000" pitchFamily="65" charset="-122"/>
      <p:regular r:id="rId24"/>
    </p:embeddedFont>
    <p:embeddedFont>
      <p:font typeface="Cambria Math" panose="02040503050406030204" pitchFamily="18" charset="0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1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哪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座山更高 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4067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372" y="1443818"/>
            <a:ext cx="86522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一、哪个手机最便宜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标一标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</a:t>
            </a:r>
            <a:r>
              <a:rPr lang="zh-CN" altLang="zh-CN" sz="32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1720" y="4719236"/>
            <a:ext cx="102539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因为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&lt;(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&lt;(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所以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号手机最便宜。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最后一空填序号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image27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595585" y="2021977"/>
            <a:ext cx="7660559" cy="1329782"/>
          </a:xfrm>
          <a:prstGeom prst="rect">
            <a:avLst/>
          </a:prstGeom>
        </p:spPr>
      </p:pic>
      <p:pic>
        <p:nvPicPr>
          <p:cNvPr id="10" name="image27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08005" y="3537228"/>
            <a:ext cx="10807781" cy="99653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543282" y="4950068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00462" y="495256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18057" y="492000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1800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86698" y="578186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5" name="image233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51057" y="3582591"/>
            <a:ext cx="10764729" cy="9925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1"/>
            <a:ext cx="11114321" cy="1490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二、中国历史悠久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朝代更迭。请在数线上标出下面各朝代建立年份的大致位置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再将年份按照从小到大的顺序排一排。</a:t>
            </a:r>
            <a:endParaRPr lang="zh-CN" altLang="zh-CN" sz="32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469767"/>
              </p:ext>
            </p:extLst>
          </p:nvPr>
        </p:nvGraphicFramePr>
        <p:xfrm>
          <a:off x="785001" y="2510287"/>
          <a:ext cx="3830130" cy="1535502"/>
        </p:xfrm>
        <a:graphic>
          <a:graphicData uri="http://schemas.openxmlformats.org/drawingml/2006/table">
            <a:tbl>
              <a:tblPr firstRow="1" firstCol="1" bandRow="1"/>
              <a:tblGrid>
                <a:gridCol w="1276710"/>
                <a:gridCol w="1276710"/>
                <a:gridCol w="1276710"/>
              </a:tblGrid>
              <a:tr h="7677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元朝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北宋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南宋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7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1271</a:t>
                      </a: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960</a:t>
                      </a: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1127</a:t>
                      </a: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image27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972810" y="2714153"/>
            <a:ext cx="5765607" cy="960699"/>
          </a:xfrm>
          <a:prstGeom prst="rect">
            <a:avLst/>
          </a:prstGeom>
        </p:spPr>
      </p:pic>
      <p:pic>
        <p:nvPicPr>
          <p:cNvPr id="10" name="image23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972810" y="2835017"/>
            <a:ext cx="6273757" cy="104537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839418" y="4178059"/>
            <a:ext cx="67803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)&lt;(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)&lt;(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64120" y="4376343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94217" y="4376342"/>
            <a:ext cx="1090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1127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30421" y="437634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1271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877910" cy="1490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三、学校举行讲故事比赛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抽号确定第一个讲故事的人。想一想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哪一个数是第一个讲故事的号码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</a:t>
            </a:r>
            <a:r>
              <a:rPr lang="en-US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r="3095" b="8820"/>
          <a:stretch/>
        </p:blipFill>
        <p:spPr>
          <a:xfrm>
            <a:off x="757785" y="2515003"/>
            <a:ext cx="10663589" cy="209150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284848" y="366730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28151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3630" y="1576831"/>
            <a:ext cx="1063637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天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星小学举行安全知识竞赛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三个队伍所得的分数都是四位数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但计分器上均有一个数字灯坏了。</a:t>
            </a:r>
            <a:endParaRPr lang="zh-CN" altLang="zh-CN" sz="32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阳光队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:562□(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超越队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:9□70(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A46AA6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2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春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晖队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:59□9(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找出最高分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在括号里画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”;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找出最低分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在括号里画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latin typeface="Cambria Math" panose="02040503050406030204" pitchFamily="18" charset="0"/>
                <a:ea typeface="方正楷体_GBK" panose="03000509000000000000" pitchFamily="65" charset="-122"/>
                <a:cs typeface="Cambria Math" panose="02040503050406030204" pitchFamily="18" charset="0"/>
              </a:rPr>
              <a:t>△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2.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超越队可能取得的最高分是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),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最低分是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3685010" y="319699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Cambria Math" panose="02040503050406030204" pitchFamily="18" charset="0"/>
                <a:ea typeface="方正楷体_GBK" panose="03000509000000000000" pitchFamily="65" charset="-122"/>
                <a:cs typeface="Cambria Math" panose="02040503050406030204" pitchFamily="18" charset="0"/>
              </a:rPr>
              <a:t>△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897324" y="305053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88853" y="529321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9970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572552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9070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288</Words>
  <Application>Microsoft Office PowerPoint</Application>
  <PresentationFormat>宽屏</PresentationFormat>
  <Paragraphs>45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方正大标宋简体</vt:lpstr>
      <vt:lpstr>Calibri</vt:lpstr>
      <vt:lpstr>方正黑体_GBK</vt:lpstr>
      <vt:lpstr>Arial</vt:lpstr>
      <vt:lpstr>方正大标宋_GBK</vt:lpstr>
      <vt:lpstr>NEU-BZ</vt:lpstr>
      <vt:lpstr>楷体</vt:lpstr>
      <vt:lpstr>Times New Roman</vt:lpstr>
      <vt:lpstr>方正隶变_GBK</vt:lpstr>
      <vt:lpstr>微软雅黑</vt:lpstr>
      <vt:lpstr>方正楷体_GBK</vt:lpstr>
      <vt:lpstr>Wingdings</vt:lpstr>
      <vt:lpstr>汉仪雅酷黑 95W</vt:lpstr>
      <vt:lpstr>宋体</vt:lpstr>
      <vt:lpstr>方正小标宋_GBK</vt:lpstr>
      <vt:lpstr>Cambria Math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249</cp:revision>
  <dcterms:created xsi:type="dcterms:W3CDTF">2019-06-19T02:08:00Z</dcterms:created>
  <dcterms:modified xsi:type="dcterms:W3CDTF">2026-03-14T02:51:01Z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