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502" r:id="rId7"/>
    <p:sldId id="494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隶变_GBK" panose="03000509000000000000" pitchFamily="65" charset="-122"/>
      <p:regular r:id="rId12"/>
    </p:embeddedFont>
    <p:embeddedFont>
      <p:font typeface="方正黑体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小标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租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船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(1)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4067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739" y="1318041"/>
            <a:ext cx="10813175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台电脑需要送货上门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每辆车最多装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台。若想一次送完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至少需要几辆这样的车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7902" t="33814"/>
          <a:stretch/>
        </p:blipFill>
        <p:spPr>
          <a:xfrm>
            <a:off x="983411" y="3629893"/>
            <a:ext cx="6297283" cy="29103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98739" y="2983562"/>
            <a:ext cx="106581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画图解答。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用一个</a:t>
            </a:r>
            <a:r>
              <a:rPr lang="zh-CN" altLang="zh-CN" sz="3600" dirty="0"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代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表一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台电脑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画一画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圈一圈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8271" y="3888698"/>
            <a:ext cx="4961050" cy="131837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578452" y="555048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759462"/>
              </p:ext>
            </p:extLst>
          </p:nvPr>
        </p:nvGraphicFramePr>
        <p:xfrm>
          <a:off x="707366" y="1759785"/>
          <a:ext cx="8919713" cy="3476448"/>
        </p:xfrm>
        <a:graphic>
          <a:graphicData uri="http://schemas.openxmlformats.org/drawingml/2006/table">
            <a:tbl>
              <a:tblPr firstRow="1" firstCol="1" bandRow="1"/>
              <a:tblGrid>
                <a:gridCol w="2014128"/>
                <a:gridCol w="6905585"/>
              </a:tblGrid>
              <a:tr h="869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辆车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台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9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辆车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6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台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9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辆车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6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台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剩下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6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台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911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至少需要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6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辆这样的车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5560" marR="3556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58483" y="102111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用列表法解答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5565800" y="27555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6397" y="36163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1776" y="368285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98734" y="451194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6024"/>
            <a:ext cx="637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列算式解答。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085" y="1682159"/>
            <a:ext cx="10175257" cy="130844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2854" y="3140409"/>
            <a:ext cx="82985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至少需要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辆这样的车。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697" y="19352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44640" y="19130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36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0723" y="193527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81969" y="1931377"/>
            <a:ext cx="383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98013" y="19130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辆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07331" y="1931377"/>
            <a:ext cx="383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51386" y="193137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台</a:t>
            </a:r>
            <a:endParaRPr lang="zh-CN" altLang="en-US" sz="3600" b="1" dirty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58202" y="318592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1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超市里有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箱牛奶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现在要把这些牛奶运进仓库。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如果都用购物篮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至少要运几次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1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939523" y="2619570"/>
            <a:ext cx="4274136" cy="21370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3522" y="2635434"/>
            <a:ext cx="629583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22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4=5(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箱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5+1=6(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至少要运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次。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16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如果都用购物车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至少要运几次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如果用购物篮、购物车搭配着运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需要用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个购物篮和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辆购物车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牛奶才能一次运完。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02173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22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6=3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……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箱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3+1=4(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至少要运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次。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81020" y="437192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41767" y="52071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6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740" y="1785669"/>
            <a:ext cx="108951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16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个草莓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先每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个装一大盘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剩下的每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个装一小盘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需要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个大盘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个小盘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刚好装完。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446976" y="278266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6387" y="280024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377</Words>
  <Application>Microsoft Office PowerPoint</Application>
  <PresentationFormat>宽屏</PresentationFormat>
  <Paragraphs>64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微软雅黑</vt:lpstr>
      <vt:lpstr>方正隶变_GBK</vt:lpstr>
      <vt:lpstr>方正黑体_GBK</vt:lpstr>
      <vt:lpstr>方正大标宋简体</vt:lpstr>
      <vt:lpstr>Wingdings</vt:lpstr>
      <vt:lpstr>方正仿宋_GBK</vt:lpstr>
      <vt:lpstr>宋体</vt:lpstr>
      <vt:lpstr>楷体</vt:lpstr>
      <vt:lpstr>方正楷体_GBK</vt:lpstr>
      <vt:lpstr>方正大标宋_GBK</vt:lpstr>
      <vt:lpstr>Calibri</vt:lpstr>
      <vt:lpstr>方正小标宋_GBK</vt:lpstr>
      <vt:lpstr>Arial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250</cp:revision>
  <dcterms:created xsi:type="dcterms:W3CDTF">2019-06-19T02:08:00Z</dcterms:created>
  <dcterms:modified xsi:type="dcterms:W3CDTF">2026-03-02T08:14:54Z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