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98" r:id="rId9"/>
    <p:sldId id="499" r:id="rId10"/>
    <p:sldId id="502" r:id="rId11"/>
    <p:sldId id="500" r:id="rId12"/>
    <p:sldId id="501" r:id="rId13"/>
    <p:sldId id="427" r:id="rId14"/>
  </p:sldIdLst>
  <p:sldSz cx="12192000" cy="6858000"/>
  <p:notesSz cx="6858000" cy="9144000"/>
  <p:embeddedFontLs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楷体_GBK" panose="03000509000000000000" pitchFamily="65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方正仿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2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9.TIF"/><Relationship Id="rId4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2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一单元综合训练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22051" y="3089392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买哪几样学习用品正好是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请你给出一个答案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821" y="4048800"/>
            <a:ext cx="11504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38+28+34=66+34=100(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买一支笔、一本童话故事和一盒彩笔正好是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882" y="1301962"/>
            <a:ext cx="9492295" cy="14448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454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77397"/>
            <a:ext cx="109425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交换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两筐苹果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可以使两堆苹果一样多。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1445" y="10786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7996" y="10650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454" y="2631723"/>
            <a:ext cx="5959356" cy="1851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742" y="4452739"/>
            <a:ext cx="5936494" cy="18670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66422"/>
            <a:ext cx="109425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六、消防知识大赛。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班获得第二名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无并列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已知前两轮分别得了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分、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第三轮可能得了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5878" y="2782669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29,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28)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3797241"/>
            <a:ext cx="6617614" cy="22326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90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559" y="995545"/>
            <a:ext cx="5964285" cy="2576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7129" y="1740780"/>
            <a:ext cx="5109581" cy="17629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84094" y="1787360"/>
            <a:ext cx="10342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&lt;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2593" y="2753409"/>
            <a:ext cx="10342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&lt;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76881" y="1702936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=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8382" y="2804124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&gt;</a:t>
            </a:r>
            <a:endParaRPr lang="zh-CN" altLang="en-US" sz="45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7" y="911903"/>
            <a:ext cx="6550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二、填一填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92" y="1558234"/>
            <a:ext cx="9892580" cy="1547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9964" y="20796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9982" y="20796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4599" y="20826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22570" y="20796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73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9331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三、用竖式计算。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82-50-24=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58+12-43=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558455" y="19502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0540" y="1777403"/>
            <a:ext cx="646331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710" y="2867019"/>
            <a:ext cx="1630494" cy="1754385"/>
          </a:xfrm>
          <a:prstGeom prst="rect">
            <a:avLst/>
          </a:prstGeom>
        </p:spPr>
      </p:pic>
      <p:pic>
        <p:nvPicPr>
          <p:cNvPr id="10" name="image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687846" y="2926431"/>
            <a:ext cx="1582224" cy="1702448"/>
          </a:xfrm>
          <a:prstGeom prst="rect">
            <a:avLst/>
          </a:prstGeom>
        </p:spPr>
      </p:pic>
      <p:pic>
        <p:nvPicPr>
          <p:cNvPr id="11" name="image4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110970" y="2867019"/>
            <a:ext cx="1693892" cy="1693892"/>
          </a:xfrm>
          <a:prstGeom prst="rect">
            <a:avLst/>
          </a:prstGeom>
        </p:spPr>
      </p:pic>
      <p:pic>
        <p:nvPicPr>
          <p:cNvPr id="12" name="image4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464276" y="2806060"/>
            <a:ext cx="1714894" cy="1845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1789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63-7+33=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82985" y="11789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9159" y="2163159"/>
            <a:ext cx="1681109" cy="1808846"/>
          </a:xfrm>
          <a:prstGeom prst="rect">
            <a:avLst/>
          </a:prstGeom>
        </p:spPr>
      </p:pic>
      <p:pic>
        <p:nvPicPr>
          <p:cNvPr id="9" name="image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96401" y="2265402"/>
            <a:ext cx="1819061" cy="1559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43488" y="96642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四、填一填。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836780"/>
              </p:ext>
            </p:extLst>
          </p:nvPr>
        </p:nvGraphicFramePr>
        <p:xfrm>
          <a:off x="793628" y="1501344"/>
          <a:ext cx="10834779" cy="4908082"/>
        </p:xfrm>
        <a:graphic>
          <a:graphicData uri="http://schemas.openxmlformats.org/drawingml/2006/table">
            <a:tbl>
              <a:tblPr firstRow="1" firstCol="1" bandRow="1"/>
              <a:tblGrid>
                <a:gridCol w="2708695"/>
                <a:gridCol w="1934782"/>
                <a:gridCol w="1934782"/>
                <a:gridCol w="2321738"/>
                <a:gridCol w="1934782"/>
              </a:tblGrid>
              <a:tr h="687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原有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上午卖出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下午卖出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还剩下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4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             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image15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20" y="2391725"/>
            <a:ext cx="2185209" cy="64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15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182" y="3787101"/>
            <a:ext cx="1710548" cy="10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15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29" y="4409055"/>
            <a:ext cx="1206497" cy="104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156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151" y="5660336"/>
            <a:ext cx="1031893" cy="63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0163448" y="23917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3803" y="34947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1998" y="46122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5856" y="559514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五、解决问题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小动物们看电影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电影院一共有多少个座位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725" y="2492310"/>
            <a:ext cx="5681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29+35+32=64+32=96(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电影院一共有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个座位</a:t>
            </a:r>
            <a:r>
              <a:rPr lang="zh-CN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38823" y="2249552"/>
            <a:ext cx="5137896" cy="2334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4882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包子铺里原有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个包子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卖出了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个。包子铺里现在有多少个包子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先画一画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再算一算。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32689" y="1753764"/>
            <a:ext cx="3479226" cy="2164458"/>
          </a:xfrm>
          <a:prstGeom prst="rect">
            <a:avLst/>
          </a:prstGeom>
        </p:spPr>
      </p:pic>
      <p:pic>
        <p:nvPicPr>
          <p:cNvPr id="9" name="image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0632" y="2566185"/>
            <a:ext cx="4539313" cy="20803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7827" y="483966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35-18+24=17+24=41(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包子铺里现在有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个包子。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元买学习用品。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买哪两样学习用品剩下的钱最少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剩下多少钱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460089"/>
            <a:ext cx="9667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100-38-50=62-50=12(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买笔和书包剩下的钱最少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剩下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3720" y="1788748"/>
            <a:ext cx="9493823" cy="14402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420</Words>
  <Application>Microsoft Office PowerPoint</Application>
  <PresentationFormat>宽屏</PresentationFormat>
  <Paragraphs>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2026-02-27T02:26:14Z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