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方正隶变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黑体_GBK" pitchFamily="65" charset="-122"/>
      <p:regular r:id="rId17"/>
    </p:embeddedFont>
    <p:embeddedFont>
      <p:font typeface="方正楷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校园一角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下面能折成方凳的是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70270" y="11095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0440" y="2091849"/>
            <a:ext cx="9549210" cy="1718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952501"/>
            <a:ext cx="107689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下面是用长方形折出的长桌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请你连一连。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1264" y="2061844"/>
            <a:ext cx="8614173" cy="407225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72058" y="3842680"/>
            <a:ext cx="5700392" cy="11198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538350" y="3827735"/>
            <a:ext cx="100450" cy="13348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400300" y="3842680"/>
            <a:ext cx="6348733" cy="11198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42975"/>
            <a:ext cx="108356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如果用剪刀沿下图中的虚线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把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                 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剪开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会怎么样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65352" y="861094"/>
            <a:ext cx="1630998" cy="1151094"/>
          </a:xfrm>
          <a:prstGeom prst="rect">
            <a:avLst/>
          </a:prstGeom>
        </p:spPr>
      </p:pic>
      <p:pic>
        <p:nvPicPr>
          <p:cNvPr id="9" name="image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774314"/>
            <a:ext cx="9018588" cy="360743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43533" y="3842680"/>
            <a:ext cx="6481442" cy="13770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724150" y="3842680"/>
            <a:ext cx="3626802" cy="13770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848350" y="3842680"/>
            <a:ext cx="3664109" cy="17103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104</Words>
  <Application>Microsoft Office PowerPoint</Application>
  <PresentationFormat>自定义</PresentationFormat>
  <Paragraphs>19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Times New Roman</vt:lpstr>
      <vt:lpstr>Calibri</vt:lpstr>
      <vt:lpstr>方正隶变_GBK</vt:lpstr>
      <vt:lpstr>方正大标宋_GBK</vt:lpstr>
      <vt:lpstr>方正小标宋_GBK</vt:lpstr>
      <vt:lpstr>微软雅黑</vt:lpstr>
      <vt:lpstr>方正大标宋简体</vt:lpstr>
      <vt:lpstr>方正黑体_GBK</vt:lpstr>
      <vt:lpstr>方正楷体_GBK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2026-02-27T08:59:08Z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