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图形王国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96678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下面的图案是由什么图形组成的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3749" y="2007552"/>
            <a:ext cx="2615183" cy="14214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9425" y="3429000"/>
            <a:ext cx="291618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由</a:t>
            </a:r>
            <a:r>
              <a:rPr lang="en-US" altLang="zh-CN" sz="3600" dirty="0" smtClean="0">
                <a:latin typeface="Times New Roman"/>
                <a:ea typeface="方正楷体_GBK"/>
              </a:rPr>
              <a:t>(                 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组成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025045" y="365983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2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20631" y="1955349"/>
            <a:ext cx="1981185" cy="15093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008687" y="3464744"/>
            <a:ext cx="395492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由</a:t>
            </a:r>
            <a:r>
              <a:rPr lang="en-US" altLang="zh-CN" sz="3600" dirty="0" smtClean="0">
                <a:latin typeface="Times New Roman"/>
                <a:ea typeface="方正楷体_GBK"/>
              </a:rPr>
              <a:t>(                          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组成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6945005" y="365747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平行四边形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29943" y="1331277"/>
            <a:ext cx="1477804" cy="1477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1125" y="1816263"/>
            <a:ext cx="41857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由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组成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1995" y="207017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三角形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42975"/>
            <a:ext cx="10658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组小棒能摆成一个平行四边形。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每根小棒都用上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5259" y="11642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96" y="2809875"/>
            <a:ext cx="7973854" cy="1731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5"/>
            <a:ext cx="59269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2690" y="2046287"/>
            <a:ext cx="10151110" cy="327599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67208" y="2971800"/>
            <a:ext cx="4043042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771775" y="2971800"/>
            <a:ext cx="176533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810250" y="2971800"/>
            <a:ext cx="3438525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77483" y="2971800"/>
            <a:ext cx="1471292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771775" y="2971800"/>
            <a:ext cx="6477000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5810250" y="2971800"/>
            <a:ext cx="5005708" cy="12668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下面分别是平行四边形的两条边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把平行四边形补充完整。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1086" y="2851784"/>
            <a:ext cx="10447915" cy="2634615"/>
          </a:xfrm>
          <a:prstGeom prst="rect">
            <a:avLst/>
          </a:prstGeom>
        </p:spPr>
      </p:pic>
      <p:pic>
        <p:nvPicPr>
          <p:cNvPr id="9" name="image2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1085" y="2851784"/>
            <a:ext cx="10447915" cy="26346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134</Words>
  <Application>Microsoft Office PowerPoint</Application>
  <PresentationFormat>自定义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方正楷体_GBK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2026-03-13T08:32:56Z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