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7" r:id="rId8"/>
    <p:sldId id="502" r:id="rId9"/>
    <p:sldId id="498" r:id="rId10"/>
    <p:sldId id="499" r:id="rId11"/>
    <p:sldId id="500" r:id="rId12"/>
    <p:sldId id="501" r:id="rId13"/>
    <p:sldId id="504" r:id="rId14"/>
    <p:sldId id="503" r:id="rId15"/>
    <p:sldId id="427" r:id="rId16"/>
  </p:sldIdLst>
  <p:sldSz cx="12192000" cy="6858000"/>
  <p:notesSz cx="6858000" cy="9144000"/>
  <p:embeddedFontLst>
    <p:embeddedFont>
      <p:font typeface="微软雅黑" panose="020B0503020204020204" pitchFamily="34" charset="-122"/>
      <p:regular r:id="rId17"/>
      <p:bold r:id="rId18"/>
    </p:embeddedFont>
    <p:embeddedFont>
      <p:font typeface="方正隶变_GBK" panose="03000509000000000000" pitchFamily="65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方正楷体_GBK" panose="03000509000000000000" pitchFamily="65" charset="-122"/>
      <p:regular r:id="rId24"/>
    </p:embeddedFont>
    <p:embeddedFont>
      <p:font typeface="方正大标宋_GBK" panose="03000509000000000000" pitchFamily="65" charset="-122"/>
      <p:regular r:id="rId25"/>
    </p:embeddedFont>
    <p:embeddedFont>
      <p:font typeface="Segoe UI Symbol" panose="020B0502040204020203" pitchFamily="34" charset="0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方正小标宋_GBK" panose="03000509000000000000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7.png"/><Relationship Id="rId4" Type="http://schemas.openxmlformats.org/officeDocument/2006/relationships/image" Target="../media/image1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18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9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第三单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元综合训练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00" y="946406"/>
            <a:ext cx="4323593" cy="14603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854" y="2608548"/>
            <a:ext cx="8302436" cy="229125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73540" y="28400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7725" y="282274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1131" y="28161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48770" y="284000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2214" y="39601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72402" y="396017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6005" y="398605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8770" y="396017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13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32453"/>
            <a:ext cx="8638540" cy="147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七、解决问题。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分水果。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1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73548" y="1702569"/>
            <a:ext cx="6206844" cy="19524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3737775"/>
            <a:ext cx="63634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平均分给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个小朋友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每人分到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endParaRPr lang="zh-CN" altLang="en-US" sz="36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331" y="4466832"/>
            <a:ext cx="5773605" cy="21059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715687" y="466620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63054" y="56194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89312" y="56194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73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786517" cy="203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学校组织同学们到儿童职业体验中心进行社会实践活动。小芳在消防体验馆门前排队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她排在第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个。小芳最快第几次才能进去体验呢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0130" y="3175717"/>
            <a:ext cx="832161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25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8=3(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3+1=4(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小芳最快第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次才能进去体验。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1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29088" y="2288770"/>
            <a:ext cx="4282827" cy="1930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902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786517" cy="709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她租的那条船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最多能划几小时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957339"/>
            <a:ext cx="6096000" cy="166552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8=2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小时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最多能划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小时。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1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17073" y="1791618"/>
            <a:ext cx="3810678" cy="31752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523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5"/>
            <a:ext cx="110418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有一些珠子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按下面的规律依次排列。想一想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39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颗珠子是黑色的还是白色的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3276" r="1656"/>
          <a:stretch/>
        </p:blipFill>
        <p:spPr>
          <a:xfrm>
            <a:off x="505460" y="2009785"/>
            <a:ext cx="11204134" cy="32868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6865" y="5430978"/>
            <a:ext cx="6737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39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颗珠子是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色的。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2817247" y="27318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8126" y="273185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84543" y="275772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63839" y="27300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09984" y="273393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组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89803" y="270705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63249" y="43507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45096" y="43507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88615" y="54726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71476" y="43943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66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39036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一、圈一圈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1. 17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块蛋糕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块装一盒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可以装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盒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97251" y="174962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35342" y="174962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4368" y="2733369"/>
            <a:ext cx="8064550" cy="2321711"/>
          </a:xfrm>
          <a:prstGeom prst="rect">
            <a:avLst/>
          </a:prstGeom>
        </p:spPr>
      </p:pic>
      <p:pic>
        <p:nvPicPr>
          <p:cNvPr id="10" name="image1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96480" y="2658913"/>
            <a:ext cx="8952421" cy="25773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798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2. 24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个甜甜圈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平均分给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个小朋友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每个小朋友分得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6032" y="19502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0281" y="201989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47954" y="3141632"/>
            <a:ext cx="6626419" cy="2353394"/>
          </a:xfrm>
          <a:prstGeom prst="rect">
            <a:avLst/>
          </a:prstGeom>
        </p:spPr>
      </p:pic>
      <p:pic>
        <p:nvPicPr>
          <p:cNvPr id="10" name="image12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67092" y="3141632"/>
            <a:ext cx="7055474" cy="25057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982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二、把鱼儿送回家。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连一连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1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9405" y="1702173"/>
            <a:ext cx="10862510" cy="243518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60300" y="2496639"/>
            <a:ext cx="2092191" cy="8590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463221" y="2496639"/>
            <a:ext cx="4025148" cy="8590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838755" y="2514600"/>
            <a:ext cx="1376235" cy="8262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31169" y="2496639"/>
            <a:ext cx="526211" cy="8590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063042" y="2477937"/>
            <a:ext cx="4784309" cy="8628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155118" y="2477936"/>
            <a:ext cx="6493587" cy="8964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966421"/>
            <a:ext cx="85574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三、算一算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并画数线表示。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52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102143" y="1797417"/>
            <a:ext cx="1569660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r>
              <a:rPr lang="en-US" altLang="zh-CN" sz="3600" dirty="0">
                <a:solidFill>
                  <a:srgbClr val="E7258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0497" y="2976198"/>
            <a:ext cx="8791603" cy="19839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9857" y="1178954"/>
            <a:ext cx="33873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21</a:t>
            </a:r>
            <a:r>
              <a:rPr lang="en-US" altLang="zh-CN" sz="3600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007253" y="117895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r>
              <a:rPr lang="en-US" altLang="zh-CN" sz="3600" dirty="0">
                <a:solidFill>
                  <a:srgbClr val="E7258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1695" y="3526666"/>
            <a:ext cx="1843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16</a:t>
            </a:r>
            <a:r>
              <a:rPr lang="en-US" altLang="zh-CN" sz="36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7=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2218450" y="346495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r>
              <a:rPr lang="en-US" altLang="zh-CN" sz="3600" dirty="0">
                <a:solidFill>
                  <a:srgbClr val="E7258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" name="image1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1695" y="2008928"/>
            <a:ext cx="4738088" cy="1472875"/>
          </a:xfrm>
          <a:prstGeom prst="rect">
            <a:avLst/>
          </a:prstGeom>
        </p:spPr>
      </p:pic>
      <p:pic>
        <p:nvPicPr>
          <p:cNvPr id="11" name="image13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88698" y="4544144"/>
            <a:ext cx="3629164" cy="18809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6"/>
            <a:ext cx="1107118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个气球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个扎一束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可以扎几束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还剩几个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列式正确的是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</a:t>
            </a:r>
            <a:r>
              <a:rPr lang="en-US" altLang="zh-CN" sz="3600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4=8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束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A46AA6"/>
                </a:solidFill>
                <a:latin typeface="宋体" panose="0201060003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束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</a:t>
            </a:r>
            <a:r>
              <a:rPr lang="en-US" altLang="zh-CN" sz="3600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4=8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……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</a:t>
            </a:r>
            <a:r>
              <a:rPr lang="en-US" altLang="zh-CN" sz="3600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4=8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束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……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3815" y="20102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6"/>
            <a:ext cx="1107118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在算式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□</a:t>
            </a:r>
            <a:r>
              <a:rPr lang="en-US" altLang="zh-CN" sz="3600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6=5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latin typeface="Segoe UI Symbol" panose="020B0502040204020203" pitchFamily="34" charset="0"/>
                <a:ea typeface="方正楷体_GBK" panose="03000509000000000000" pitchFamily="65" charset="-122"/>
                <a:cs typeface="Segoe UI Symbol" panose="020B0502040204020203" pitchFamily="34" charset="0"/>
              </a:rPr>
              <a:t>☆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600" dirty="0">
                <a:latin typeface="Segoe UI Symbol" panose="020B0502040204020203" pitchFamily="34" charset="0"/>
                <a:ea typeface="方正楷体_GBK" panose="03000509000000000000" pitchFamily="65" charset="-122"/>
                <a:cs typeface="Segoe UI Symbol" panose="020B0502040204020203" pitchFamily="34" charset="0"/>
              </a:rPr>
              <a:t>☆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最大是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在算式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□</a:t>
            </a:r>
            <a:r>
              <a:rPr lang="en-US" altLang="zh-CN" sz="3600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 smtClean="0">
                <a:latin typeface="Segoe UI Symbol" panose="020B0502040204020203" pitchFamily="34" charset="0"/>
                <a:ea typeface="方正楷体_GBK" panose="03000509000000000000" pitchFamily="65" charset="-122"/>
                <a:cs typeface="Segoe UI Symbol" panose="020B0502040204020203" pitchFamily="34" charset="0"/>
              </a:rPr>
              <a:t>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=8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en-US" altLang="zh-CN" sz="3600" dirty="0">
                <a:latin typeface="Segoe UI Symbol" panose="020B0502040204020203" pitchFamily="34" charset="0"/>
                <a:ea typeface="方正楷体_GBK" panose="03000509000000000000" pitchFamily="65" charset="-122"/>
                <a:cs typeface="Segoe UI Symbol" panose="020B0502040204020203" pitchFamily="34" charset="0"/>
              </a:rPr>
              <a:t>☆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最小是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312273" y="200165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6705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12273" y="363422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4774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868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606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六、看图列式计算。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288" y="1702173"/>
            <a:ext cx="5951433" cy="16017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719" y="3303917"/>
            <a:ext cx="9326090" cy="265196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73764" y="37423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19390" y="374232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54147" y="374232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0182" y="374232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73764" y="49730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61892" y="494206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83608" y="494206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50182" y="496440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83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551</Words>
  <Application>Microsoft Office PowerPoint</Application>
  <PresentationFormat>宽屏</PresentationFormat>
  <Paragraphs>104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微软雅黑</vt:lpstr>
      <vt:lpstr>方正隶变_GBK</vt:lpstr>
      <vt:lpstr>方正黑体_GBK</vt:lpstr>
      <vt:lpstr>方正大标宋简体</vt:lpstr>
      <vt:lpstr>Wingdings</vt:lpstr>
      <vt:lpstr>方正仿宋_GBK</vt:lpstr>
      <vt:lpstr>楷体</vt:lpstr>
      <vt:lpstr>宋体</vt:lpstr>
      <vt:lpstr>方正楷体_GBK</vt:lpstr>
      <vt:lpstr>方正大标宋_GBK</vt:lpstr>
      <vt:lpstr>Segoe UI Symbol</vt:lpstr>
      <vt:lpstr>Calibri</vt:lpstr>
      <vt:lpstr>方正小标宋_GBK</vt:lpstr>
      <vt:lpstr>Arial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252</cp:revision>
  <dcterms:created xsi:type="dcterms:W3CDTF">2019-06-19T02:08:00Z</dcterms:created>
  <dcterms:modified xsi:type="dcterms:W3CDTF">2026-03-02T09:12:18Z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