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502" r:id="rId5"/>
    <p:sldId id="503" r:id="rId6"/>
    <p:sldId id="494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隶变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楷体" panose="02010609060101010101" pitchFamily="49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小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9.tif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租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船 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(2)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95895"/>
            <a:ext cx="109955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某小区要用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米长的彩灯去装饰树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每棵树需要彩灯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最多可以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装饰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几棵树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487" y="2796224"/>
            <a:ext cx="11120007" cy="304090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952960" y="31366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22846" y="369246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不能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20500" y="473402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12673" y="292117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88643" y="296626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10323" y="34862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69099" y="350255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25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45019" y="39848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12672" y="395517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55169" y="490758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二、解决问题。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最多能钉多少件衣服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1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576831"/>
            <a:ext cx="3149644" cy="20117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97365" y="1364300"/>
            <a:ext cx="7654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图中有哪些数学信息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请你写下来。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510877" y="2269016"/>
            <a:ext cx="7341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颗纽扣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每件衣服需要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颗纽扣。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735115"/>
            <a:ext cx="6096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4=7(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件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颗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最多能钉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件衣服。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178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暑假期间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名女教师去北京旅游。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如果每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名女教师住一个房间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那么至少需要几个房间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8211" y="2766068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23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3=7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……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名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7+1=8(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至少需要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个房间。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094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如果每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名女教师住一个房间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那么至少需要几个房间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004" y="2708694"/>
            <a:ext cx="83589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23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4=5(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……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名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5+1=6(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至少需要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个房间。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55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030" y="1845321"/>
            <a:ext cx="10204046" cy="2002060"/>
          </a:xfrm>
          <a:prstGeom prst="rect">
            <a:avLst/>
          </a:prstGeom>
        </p:spPr>
      </p:pic>
      <p:pic>
        <p:nvPicPr>
          <p:cNvPr id="8" name="image123.jpeg"/>
          <p:cNvPicPr/>
          <p:nvPr/>
        </p:nvPicPr>
        <p:blipFill rotWithShape="1">
          <a:blip r:embed="rId6"/>
          <a:srcRect t="21777"/>
          <a:stretch/>
        </p:blipFill>
        <p:spPr>
          <a:xfrm>
            <a:off x="5976486" y="2846351"/>
            <a:ext cx="4596590" cy="284635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55488" y="32032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304</Words>
  <Application>Microsoft Office PowerPoint</Application>
  <PresentationFormat>宽屏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微软雅黑</vt:lpstr>
      <vt:lpstr>方正隶变_GBK</vt:lpstr>
      <vt:lpstr>方正黑体_GBK</vt:lpstr>
      <vt:lpstr>方正大标宋简体</vt:lpstr>
      <vt:lpstr>Wingdings</vt:lpstr>
      <vt:lpstr>方正仿宋_GBK</vt:lpstr>
      <vt:lpstr>楷体</vt:lpstr>
      <vt:lpstr>方正楷体_GBK</vt:lpstr>
      <vt:lpstr>方正大标宋_GBK</vt:lpstr>
      <vt:lpstr>Calibri</vt:lpstr>
      <vt:lpstr>方正小标宋_GBK</vt:lpstr>
      <vt:lpstr>Arial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251</cp:revision>
  <dcterms:created xsi:type="dcterms:W3CDTF">2019-06-19T02:08:00Z</dcterms:created>
  <dcterms:modified xsi:type="dcterms:W3CDTF">2026-03-02T08:31:46Z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