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楷体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蜗牛慢慢爬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6" y="1820174"/>
            <a:ext cx="112833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一、下面的纸条中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最适合卷成小蜗牛。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2774" y="17425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70.jpeg"/>
          <p:cNvPicPr/>
          <p:nvPr/>
        </p:nvPicPr>
        <p:blipFill rotWithShape="1">
          <a:blip r:embed="rId5"/>
          <a:srcRect r="2393"/>
          <a:stretch/>
        </p:blipFill>
        <p:spPr>
          <a:xfrm>
            <a:off x="783069" y="2889849"/>
            <a:ext cx="10862592" cy="1035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12609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二、手工课上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笑笑用长方形纸制作了一座桥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你在这座桥上发现的立体图形有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圆柱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正方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长方体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球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2498" y="181187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08673" y="3079271"/>
            <a:ext cx="3579124" cy="2147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946408"/>
            <a:ext cx="1123159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三、乐乐用长方形纸制作了一只可爱的长颈鹿。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他制作长颈鹿的下半部分时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先用四张纸卷成长颈鹿的四条腿。下面的纸中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适合卷成长颈鹿的四条腿。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9669" y="23122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9342" y="3212375"/>
            <a:ext cx="11290266" cy="2688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64849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怎样制作长颈鹿的上半部分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下面是乐乐的制作步骤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但是顺序乱了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请你在前面的括号里填上正确的步骤序号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7376" y="2600315"/>
            <a:ext cx="8922039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将长颈鹿的脖子和头粘在一起。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用一张长方形纸卷成一个细细长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圆柱。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剪出长颈鹿的耳朵、鼻子等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贴在长颈鹿的头上。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用一张长方形纸卷成一个宽宽的圆柱。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0064" y="2890389"/>
            <a:ext cx="1767862" cy="30318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65287" y="26913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5288" y="3325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65289" y="45300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3778" y="5752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830" y="2091555"/>
            <a:ext cx="11214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用长方形纸还能制作其他什么立体图形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试一试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做一做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486" y="2952743"/>
            <a:ext cx="8393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还能制作三棱柱、四棱柱等。</a:t>
            </a: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306</Words>
  <Application>Microsoft Office PowerPoint</Application>
  <PresentationFormat>宽屏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方正黑体_GBK</vt:lpstr>
      <vt:lpstr>Wingdings</vt:lpstr>
      <vt:lpstr>方正仿宋_GBK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2026-02-27T02:45:03Z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