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仿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综合实践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722572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在合适答案后面的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99" y="1800394"/>
            <a:ext cx="9325826" cy="477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72097" y="32615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92110" y="24625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62350" y="4781550"/>
            <a:ext cx="80604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15885" y="56044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52500"/>
            <a:ext cx="1084897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下面的事情中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可以用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分钟完成的在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看一场电影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背两首古诗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endParaRPr lang="en-US" altLang="zh-CN" sz="36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步行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1000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 	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穿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衣服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680786" y="2025672"/>
            <a:ext cx="887462" cy="86633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680786" y="3121047"/>
            <a:ext cx="887462" cy="8663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680786" y="4254522"/>
            <a:ext cx="887462" cy="8663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680786" y="5311797"/>
            <a:ext cx="887462" cy="866335"/>
          </a:xfrm>
          <a:prstGeom prst="rect">
            <a:avLst/>
          </a:prstGeom>
        </p:spPr>
      </p:pic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06178" y="31547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16263" y="53164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1" y="942975"/>
            <a:ext cx="628159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愉快的周末。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0" y="2012731"/>
            <a:ext cx="3837979" cy="27909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3574" y="4772026"/>
            <a:ext cx="3886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去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公园的路上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用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了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分钟。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838512" y="200320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91534" y="58024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92965" y="1986715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12" name="image1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16240" y="2041116"/>
            <a:ext cx="3165137" cy="275929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24467" y="4868607"/>
            <a:ext cx="39549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玩了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分钟。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9222549" y="49179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10633" y="1970725"/>
            <a:ext cx="0" cy="431577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127</Words>
  <Application>Microsoft Office PowerPoint</Application>
  <PresentationFormat>自定义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楷体</vt:lpstr>
      <vt:lpstr>NEU-BZ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2026-02-28T02:49:10Z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