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500" r:id="rId8"/>
    <p:sldId id="427" r:id="rId9"/>
  </p:sldIdLst>
  <p:sldSz cx="12192000" cy="6858000"/>
  <p:notesSz cx="6858000" cy="9144000"/>
  <p:embeddedFontLst>
    <p:embeddedFont>
      <p:font typeface="方正楷体_GBK" pitchFamily="65" charset="-122"/>
      <p:regular r:id="rId10"/>
    </p:embeddedFont>
    <p:embeddedFont>
      <p:font typeface="方正书宋_GBK" pitchFamily="65" charset="-122"/>
      <p:regular r:id="rId11"/>
    </p:embeddedFont>
    <p:embeddedFont>
      <p:font typeface="方正黑体_GBK" pitchFamily="65" charset="-122"/>
      <p:regular r:id="rId12"/>
    </p:embeddedFont>
    <p:embeddedFont>
      <p:font typeface="方正大标宋_GBK" pitchFamily="65" charset="-122"/>
      <p:regular r:id="rId13"/>
    </p:embeddedFont>
    <p:embeddedFont>
      <p:font typeface="方正隶变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大标宋简体" charset="-122"/>
      <p:regular r:id="rId17"/>
    </p:embeddedFont>
    <p:embeddedFont>
      <p:font typeface="方正小标宋_GBK" pitchFamily="65" charset="-122"/>
      <p:regular r:id="rId18"/>
    </p:embeddedFont>
    <p:embeddedFont>
      <p:font typeface="NEU-BZ" pitchFamily="2" charset="-122"/>
      <p:regular r:id="rId19"/>
      <p:bold r:id="rId20"/>
      <p:italic r:id="rId21"/>
      <p:boldItalic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7.tif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0.TIF"/><Relationship Id="rId5" Type="http://schemas.openxmlformats.org/officeDocument/2006/relationships/image" Target="../media/image7.tif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7.tif"/><Relationship Id="rId4" Type="http://schemas.openxmlformats.org/officeDocument/2006/relationships/image" Target="../media/image11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数一数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 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5"/>
            <a:ext cx="99345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数一数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拨一拨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画一画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8675" y="1784425"/>
            <a:ext cx="54943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(1)</a:t>
            </a:r>
            <a:endParaRPr lang="zh-CN" altLang="en-US" sz="3600" dirty="0"/>
          </a:p>
        </p:txBody>
      </p:sp>
      <p:pic>
        <p:nvPicPr>
          <p:cNvPr id="8" name="image11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54162" y="2047557"/>
            <a:ext cx="8681007" cy="194341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980058" y="264847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8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933450"/>
            <a:ext cx="5665760" cy="823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(2)</a:t>
            </a:r>
            <a:endParaRPr lang="zh-CN" altLang="en-US" sz="3600" dirty="0"/>
          </a:p>
        </p:txBody>
      </p:sp>
      <p:pic>
        <p:nvPicPr>
          <p:cNvPr id="8" name="image11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1218882"/>
            <a:ext cx="9234118" cy="206724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103883" y="184269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6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9916" y="861094"/>
            <a:ext cx="4083169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数一数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共有多少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762799"/>
            <a:ext cx="723275" cy="823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(1)</a:t>
            </a:r>
            <a:endParaRPr lang="zh-CN" altLang="en-US" sz="3600" dirty="0"/>
          </a:p>
        </p:txBody>
      </p:sp>
      <p:pic>
        <p:nvPicPr>
          <p:cNvPr id="8" name="image16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920557" y="1973579"/>
            <a:ext cx="3470593" cy="145887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819871" y="3613666"/>
            <a:ext cx="26853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 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)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</a:t>
            </a:r>
            <a:endParaRPr lang="zh-CN" altLang="en-US" sz="3600" dirty="0"/>
          </a:p>
        </p:txBody>
      </p:sp>
      <p:pic>
        <p:nvPicPr>
          <p:cNvPr id="10" name="image17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633775" y="3966844"/>
            <a:ext cx="519236" cy="41465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351127" y="385100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1234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85836" y="969548"/>
            <a:ext cx="7232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(2)</a:t>
            </a:r>
            <a:endParaRPr lang="zh-CN" altLang="en-US" sz="3600" dirty="0"/>
          </a:p>
        </p:txBody>
      </p:sp>
      <p:pic>
        <p:nvPicPr>
          <p:cNvPr id="8" name="image17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642461" y="1121206"/>
            <a:ext cx="5339364" cy="15675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19871" y="2875002"/>
            <a:ext cx="32624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  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)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</a:t>
            </a:r>
            <a:endParaRPr lang="zh-CN" altLang="en-US" sz="3600" dirty="0"/>
          </a:p>
        </p:txBody>
      </p:sp>
      <p:pic>
        <p:nvPicPr>
          <p:cNvPr id="9" name="image17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153011" y="3221672"/>
            <a:ext cx="519236" cy="41465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913102" y="310583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3106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861094"/>
            <a:ext cx="5637185" cy="823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(3)</a:t>
            </a:r>
            <a:endParaRPr lang="zh-CN" altLang="en-US" sz="3600" dirty="0"/>
          </a:p>
        </p:txBody>
      </p:sp>
      <p:pic>
        <p:nvPicPr>
          <p:cNvPr id="8" name="image17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87699" y="1140777"/>
            <a:ext cx="2250944" cy="170034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90889" y="3059668"/>
            <a:ext cx="35060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ea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)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 </a:t>
            </a:r>
            <a:endParaRPr lang="zh-CN" altLang="en-US" sz="3600" dirty="0"/>
          </a:p>
        </p:txBody>
      </p:sp>
      <p:pic>
        <p:nvPicPr>
          <p:cNvPr id="9" name="image17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114539" y="3221672"/>
            <a:ext cx="519236" cy="41465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074589" y="3059668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125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56357" y="1041836"/>
            <a:ext cx="7232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(4)</a:t>
            </a:r>
            <a:endParaRPr lang="zh-CN" altLang="en-US" sz="3600" dirty="0"/>
          </a:p>
        </p:txBody>
      </p:sp>
      <p:pic>
        <p:nvPicPr>
          <p:cNvPr id="12" name="image174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700202" y="1140777"/>
            <a:ext cx="2500948" cy="1684110"/>
          </a:xfrm>
          <a:prstGeom prst="rect">
            <a:avLst/>
          </a:prstGeom>
        </p:spPr>
      </p:pic>
      <p:pic>
        <p:nvPicPr>
          <p:cNvPr id="13" name="image17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193807" y="3166744"/>
            <a:ext cx="519236" cy="41465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601951" y="2995213"/>
            <a:ext cx="2569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</a:t>
            </a:r>
            <a:endParaRPr lang="zh-CN" altLang="en-US" sz="3600" dirty="0"/>
          </a:p>
        </p:txBody>
      </p:sp>
      <p:sp>
        <p:nvSpPr>
          <p:cNvPr id="15" name="矩形 14"/>
          <p:cNvSpPr/>
          <p:nvPr/>
        </p:nvSpPr>
        <p:spPr>
          <a:xfrm>
            <a:off x="7238568" y="2995213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413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861094"/>
            <a:ext cx="5694335" cy="823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(5)</a:t>
            </a:r>
            <a:endParaRPr lang="zh-CN" altLang="en-US" sz="3600" dirty="0"/>
          </a:p>
        </p:txBody>
      </p:sp>
      <p:pic>
        <p:nvPicPr>
          <p:cNvPr id="8" name="image17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0" y="1032827"/>
            <a:ext cx="7697629" cy="1491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92240" y="2644259"/>
            <a:ext cx="291618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ea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   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</a:t>
            </a:r>
            <a:endParaRPr lang="zh-CN" altLang="en-US" sz="3600" dirty="0"/>
          </a:p>
        </p:txBody>
      </p:sp>
      <p:pic>
        <p:nvPicPr>
          <p:cNvPr id="9" name="image17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869207" y="2997022"/>
            <a:ext cx="519236" cy="41465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598777" y="288118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5335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112</Words>
  <Application>Microsoft Office PowerPoint</Application>
  <PresentationFormat>自定义</PresentationFormat>
  <Paragraphs>42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方正楷体_GBK</vt:lpstr>
      <vt:lpstr>方正书宋_GBK</vt:lpstr>
      <vt:lpstr>方正黑体_GBK</vt:lpstr>
      <vt:lpstr>Times New Roman</vt:lpstr>
      <vt:lpstr>方正大标宋_GBK</vt:lpstr>
      <vt:lpstr>方正隶变_GBK</vt:lpstr>
      <vt:lpstr>微软雅黑</vt:lpstr>
      <vt:lpstr>方正大标宋简体</vt:lpstr>
      <vt:lpstr>方正小标宋_GBK</vt:lpstr>
      <vt:lpstr>Wingdings</vt:lpstr>
      <vt:lpstr>NEU-BZ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2026-03-13T02:42:28Z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