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4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黑体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仿宋_GBK" panose="03000509000000000000" pitchFamily="65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有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多厚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56855"/>
            <a:ext cx="10896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一、笑笑家里有四本相册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四本加起来大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约</a:t>
            </a:r>
            <a:endParaRPr lang="en-US" altLang="zh-CN" sz="3400" dirty="0" smtClean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1000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张照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片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1000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张照片大约有多厚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分析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可以先测量出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张这样的照片摞起来大约厚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,10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张是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则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张照片的厚度大约是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应用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同理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,10000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张照片约厚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即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25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727709" y="1057024"/>
            <a:ext cx="2689315" cy="20571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09529" y="48378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84020" y="5641623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69692" y="563299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3"/>
            <a:ext cx="891108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二、量一量楼梯有多高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在学校的楼梯上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测量出一级台阶的高度是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厘米。一楼到二楼的教学楼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一共有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级台阶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这段楼梯台阶大约高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米。如图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分析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级台阶高度是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,10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级是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级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则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级台阶的高度大约高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2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487705" y="1090803"/>
            <a:ext cx="2024210" cy="18391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15283" y="355440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1340" y="43480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2758" y="51589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90855" y="601336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9245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一本故事书有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张纸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量得厚度约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现有一摞同样的故事书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一共有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张纸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这摞故事书大约厚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8857" y="26572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2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74198" y="2657262"/>
            <a:ext cx="2495017" cy="23809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6967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枚一角硬币摞起来约厚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,500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枚一角硬币摞起来约厚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　　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　　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9415" y="19005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355" y="1811548"/>
            <a:ext cx="1071400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快乐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读书吧买来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本《百科全书》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一个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 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cm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的书架格子刚好能装得下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一本《百科全书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》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厚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)cm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54605" y="365792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266577" y="3981091"/>
            <a:ext cx="6501810" cy="19024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314</Words>
  <Application>Microsoft Office PowerPoint</Application>
  <PresentationFormat>宽屏</PresentationFormat>
  <Paragraphs>41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方正大标宋简体</vt:lpstr>
      <vt:lpstr>Calibri</vt:lpstr>
      <vt:lpstr>方正黑体_GBK</vt:lpstr>
      <vt:lpstr>Arial</vt:lpstr>
      <vt:lpstr>方正大标宋_GBK</vt:lpstr>
      <vt:lpstr>Times New Roman</vt:lpstr>
      <vt:lpstr>方正隶变_GBK</vt:lpstr>
      <vt:lpstr>微软雅黑</vt:lpstr>
      <vt:lpstr>方正仿宋_GBK</vt:lpstr>
      <vt:lpstr>方正楷体_GBK</vt:lpstr>
      <vt:lpstr>Wingdings</vt:lpstr>
      <vt:lpstr>汉仪雅酷黑 95W</vt:lpstr>
      <vt:lpstr>宋体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2026-03-14T03:05:18Z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