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502" r:id="rId8"/>
    <p:sldId id="494" r:id="rId9"/>
    <p:sldId id="427" r:id="rId10"/>
  </p:sldIdLst>
  <p:sldSz cx="12192000" cy="6858000"/>
  <p:notesSz cx="6858000" cy="9144000"/>
  <p:embeddedFontLs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楷体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去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军营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85669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一、用竖式计算。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66-22-8=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100-61-7=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305016" y="2765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4276" y="2599413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" y="3591028"/>
            <a:ext cx="1884702" cy="1616138"/>
          </a:xfrm>
          <a:prstGeom prst="rect">
            <a:avLst/>
          </a:prstGeom>
        </p:spPr>
      </p:pic>
      <p:pic>
        <p:nvPicPr>
          <p:cNvPr id="11" name="image1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837338" y="3522743"/>
            <a:ext cx="1705790" cy="1705790"/>
          </a:xfrm>
          <a:prstGeom prst="rect">
            <a:avLst/>
          </a:prstGeom>
        </p:spPr>
      </p:pic>
      <p:pic>
        <p:nvPicPr>
          <p:cNvPr id="12" name="image1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248054" y="3623460"/>
            <a:ext cx="2119509" cy="1722247"/>
          </a:xfrm>
          <a:prstGeom prst="rect">
            <a:avLst/>
          </a:prstGeom>
        </p:spPr>
      </p:pic>
      <p:pic>
        <p:nvPicPr>
          <p:cNvPr id="13" name="image1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623764" y="3606208"/>
            <a:ext cx="2060738" cy="17670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19896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74-47-15=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003755" y="11817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03473" y="2062404"/>
            <a:ext cx="1900282" cy="1900282"/>
          </a:xfrm>
          <a:prstGeom prst="rect">
            <a:avLst/>
          </a:prstGeom>
        </p:spPr>
      </p:pic>
      <p:pic>
        <p:nvPicPr>
          <p:cNvPr id="9" name="image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50086" y="2224861"/>
            <a:ext cx="2026611" cy="17378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9331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从图中你知道哪些数学信息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746" y="4969597"/>
            <a:ext cx="1019992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我知道有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个游泳圈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水里有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岸上有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0.jpeg"/>
          <p:cNvPicPr/>
          <p:nvPr/>
        </p:nvPicPr>
        <p:blipFill rotWithShape="1">
          <a:blip r:embed="rId4"/>
          <a:srcRect l="6488"/>
          <a:stretch/>
        </p:blipFill>
        <p:spPr>
          <a:xfrm>
            <a:off x="2009955" y="1780759"/>
            <a:ext cx="6389146" cy="2940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54221"/>
            <a:ext cx="1093316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每人一个救生圈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还剩多少个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958" y="2433438"/>
            <a:ext cx="48911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70-38-14=32-14=18(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0.jpeg"/>
          <p:cNvPicPr/>
          <p:nvPr/>
        </p:nvPicPr>
        <p:blipFill rotWithShape="1">
          <a:blip r:embed="rId4"/>
          <a:srcRect l="6488"/>
          <a:stretch/>
        </p:blipFill>
        <p:spPr>
          <a:xfrm>
            <a:off x="5597222" y="1721442"/>
            <a:ext cx="5914693" cy="27218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860144"/>
            <a:ext cx="11024559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小明不小心把三名同学投球比赛的成绩记录表弄脏了。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单位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小云三次投球共得了多少分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109" y="481372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25+29+27=54+27=81(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小云三次投球共得了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81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841" y="2843449"/>
            <a:ext cx="5852208" cy="28750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946407"/>
            <a:ext cx="1102455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小平第三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次得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了多少分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小芳得了第二名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第三次她可能得了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填一种情况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371" y="1141193"/>
            <a:ext cx="5852208" cy="28750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929476"/>
            <a:ext cx="53109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80000"/>
              </a:lnSpc>
            </a:pP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84-25-25=59-25=34(</a:t>
            </a: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5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80000"/>
              </a:lnSpc>
            </a:pP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小平第三次得了</a:t>
            </a: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zh-CN" sz="35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0360" y="4236865"/>
            <a:ext cx="1992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30(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29)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840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39" y="1837426"/>
            <a:ext cx="109555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松鼠一家去摘松果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松鼠爸爸和松鼠妈妈共摘了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65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松鼠妈妈和小松鼠共摘了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46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他们一共摘了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80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个。松鼠爸爸摘了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松鼠妈妈摘了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小松鼠摘了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4142441" y="36751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47687" y="36751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2948" y="45619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374</Words>
  <Application>Microsoft Office PowerPoint</Application>
  <PresentationFormat>宽屏</PresentationFormat>
  <Paragraphs>52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2026-02-27T01:26:07Z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