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微软雅黑" pitchFamily="34" charset="-122"/>
      <p:regular r:id="rId13"/>
      <p:bold r:id="rId14"/>
    </p:embeddedFont>
    <p:embeddedFont>
      <p:font typeface="方正小标宋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方正大标宋简体" charset="-122"/>
      <p:regular r:id="rId17"/>
    </p:embeddedFont>
    <p:embeddedFont>
      <p:font typeface="方正大标宋_GBK" pitchFamily="65" charset="-122"/>
      <p:regular r:id="rId18"/>
    </p:embeddedFont>
    <p:embeddedFont>
      <p:font typeface="方正楷体_GBK" pitchFamily="65" charset="-122"/>
      <p:regular r:id="rId19"/>
    </p:embeddedFont>
    <p:embeddedFont>
      <p:font typeface="方正仿宋_GBK" pitchFamily="65" charset="-122"/>
      <p:regular r:id="rId20"/>
    </p:embeddedFont>
    <p:embeddedFont>
      <p:font typeface="方正隶变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1.png"/><Relationship Id="rId4" Type="http://schemas.openxmlformats.org/officeDocument/2006/relationships/image" Target="../media/image10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哪座山更高 ②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41079"/>
            <a:ext cx="108737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先在下面的框中填上合适的数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再完成下面各题。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4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04265" y="1764408"/>
            <a:ext cx="10099494" cy="1474091"/>
          </a:xfrm>
          <a:prstGeom prst="rect">
            <a:avLst/>
          </a:prstGeom>
        </p:spPr>
      </p:pic>
      <p:pic>
        <p:nvPicPr>
          <p:cNvPr id="9" name="image19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104265" y="1764407"/>
            <a:ext cx="10099494" cy="147409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8465" y="3367385"/>
            <a:ext cx="100804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数线上的每一小格表示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在数线上标出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980,1300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和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2100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86118" y="3598217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107156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你能在数线上标出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4300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的大致位置吗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4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21071" y="2013025"/>
            <a:ext cx="9911731" cy="1892225"/>
          </a:xfrm>
          <a:prstGeom prst="rect">
            <a:avLst/>
          </a:prstGeom>
        </p:spPr>
      </p:pic>
      <p:pic>
        <p:nvPicPr>
          <p:cNvPr id="9" name="image19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21071" y="1996297"/>
            <a:ext cx="9999354" cy="190895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975394"/>
            <a:ext cx="108546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□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里填上合适的数。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                              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687&gt;         92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 	1940&lt;19          6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endParaRPr lang="en-US" altLang="zh-CN" sz="3600" dirty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43         5&gt;4356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1787741" y="2339996"/>
            <a:ext cx="887462" cy="8663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23723" y="24499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7047178" y="2339994"/>
            <a:ext cx="887462" cy="86633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283160" y="24499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1244816" y="3429000"/>
            <a:ext cx="887462" cy="86633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480798" y="353900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44414" y="1345297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答案不唯一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952501"/>
            <a:ext cx="108261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下面是奇奇标出的一台空调的价格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这台</a:t>
            </a:r>
            <a:r>
              <a:rPr lang="zh-CN" altLang="zh-CN" sz="3600" dirty="0" smtClean="0">
                <a:latin typeface="Times New Roman"/>
                <a:ea typeface="方正黑体_GBK"/>
                <a:cs typeface="Times New Roman"/>
              </a:rPr>
              <a:t>空调</a:t>
            </a:r>
            <a:endParaRPr lang="en-US" altLang="zh-CN" sz="3600" dirty="0" smtClean="0">
              <a:latin typeface="Times New Roman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00270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19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76666" y="3013075"/>
            <a:ext cx="9783514" cy="9969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59516" y="4232360"/>
            <a:ext cx="8032968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宋体"/>
              </a:rPr>
              <a:t>①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4390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元　　　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②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4780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元　　　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③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5120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元</a:t>
            </a:r>
            <a:endParaRPr lang="zh-CN" altLang="zh-CN" sz="3400" dirty="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861095"/>
            <a:ext cx="107594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5.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淘气用卡片摆了一个四位数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这个数可能是多少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画</a:t>
            </a:r>
            <a:r>
              <a:rPr lang="en-US" altLang="zh-CN" sz="3600" dirty="0" smtClean="0"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 smtClean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9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3" y="2615421"/>
            <a:ext cx="5879271" cy="151843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803" y="4238625"/>
            <a:ext cx="4633986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296210" y="537605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179</Words>
  <Application>Microsoft Office PowerPoint</Application>
  <PresentationFormat>自定义</PresentationFormat>
  <Paragraphs>37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Times New Roman</vt:lpstr>
      <vt:lpstr>Calibri</vt:lpstr>
      <vt:lpstr>楷体</vt:lpstr>
      <vt:lpstr>微软雅黑</vt:lpstr>
      <vt:lpstr>汉仪雅酷黑 95W</vt:lpstr>
      <vt:lpstr>方正小标宋_GBK</vt:lpstr>
      <vt:lpstr>方正黑体_GBK</vt:lpstr>
      <vt:lpstr>方正大标宋简体</vt:lpstr>
      <vt:lpstr>方正大标宋_GBK</vt:lpstr>
      <vt:lpstr>方正楷体_GBK</vt:lpstr>
      <vt:lpstr>方正仿宋_GBK</vt:lpstr>
      <vt:lpstr>方正隶变_GBK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2026-03-13T07:14:51Z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