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黑体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png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数说西藏 ②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8451" y="870035"/>
            <a:ext cx="560922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认识算盘各部分的名称。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1809431"/>
            <a:ext cx="9941941" cy="23339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31451" y="25726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55351" y="33632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五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325" y="4143374"/>
            <a:ext cx="108165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用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算盘计数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要先确定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en-US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位。个位上满十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就往左面的一位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十位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进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6525309" y="43742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55660" y="51656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6444633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写出下面各数。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48409" y="1921508"/>
            <a:ext cx="3747138" cy="2669541"/>
          </a:xfrm>
          <a:prstGeom prst="rect">
            <a:avLst/>
          </a:prstGeom>
        </p:spPr>
      </p:pic>
      <p:pic>
        <p:nvPicPr>
          <p:cNvPr id="9" name="image18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82808" y="1921508"/>
            <a:ext cx="3777703" cy="26695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69234" y="4591049"/>
            <a:ext cx="81868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29880" y="48489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1855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60511" y="48299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5460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861095"/>
            <a:ext cx="107689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每个数中的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各表示多少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用线连一连。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1969134"/>
            <a:ext cx="10168335" cy="323508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033908" y="2514600"/>
            <a:ext cx="7691117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263008" y="2489592"/>
            <a:ext cx="194942" cy="9394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819871" y="2489592"/>
            <a:ext cx="7595912" cy="9394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66720" y="1221126"/>
            <a:ext cx="481330" cy="481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5" y="971551"/>
            <a:ext cx="61687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有多少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83322" y="2057399"/>
            <a:ext cx="8027353" cy="147388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322" y="3785293"/>
            <a:ext cx="8520112" cy="916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313498" y="39392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1235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91008" y="39202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4796" y="39392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83790" y="39297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76127" y="3772197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108</Words>
  <Application>Microsoft Office PowerPoint</Application>
  <PresentationFormat>自定义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方正隶变_GBK</vt:lpstr>
      <vt:lpstr>Times New Roman</vt:lpstr>
      <vt:lpstr>Calibri</vt:lpstr>
      <vt:lpstr>微软雅黑</vt:lpstr>
      <vt:lpstr>汉仪雅酷黑 95W</vt:lpstr>
      <vt:lpstr>方正黑体_GBK</vt:lpstr>
      <vt:lpstr>方正大标宋_GBK</vt:lpstr>
      <vt:lpstr>方正楷体_GBK</vt:lpstr>
      <vt:lpstr>Wingdings</vt:lpstr>
      <vt:lpstr>方正小标宋_GBK</vt:lpstr>
      <vt:lpstr>方正大标宋简体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2026-03-14T06:48:28Z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