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楷体_GBK" pitchFamily="65" charset="-122"/>
      <p:regular r:id="rId7"/>
    </p:embeddedFont>
    <p:embeddedFont>
      <p:font typeface="方正隶变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大标宋简体" charset="-122"/>
      <p:regular r:id="rId16"/>
    </p:embeddedFont>
    <p:embeddedFont>
      <p:font typeface="方正仿宋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租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船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③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一件衣服需要钉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粒扣子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,21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粒扣子最多能钉几件这样的衣服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下面想法中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正确的是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540953"/>
              </p:ext>
            </p:extLst>
          </p:nvPr>
        </p:nvGraphicFramePr>
        <p:xfrm>
          <a:off x="752475" y="2476500"/>
          <a:ext cx="9001125" cy="3813112"/>
        </p:xfrm>
        <a:graphic>
          <a:graphicData uri="http://schemas.openxmlformats.org/drawingml/2006/table">
            <a:tbl>
              <a:tblPr firstRow="1" firstCol="1" bandRow="1"/>
              <a:tblGrid>
                <a:gridCol w="3486240"/>
                <a:gridCol w="5514885"/>
              </a:tblGrid>
              <a:tr h="254317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 smtClean="0">
                          <a:effectLst/>
                          <a:latin typeface="Calibri"/>
                          <a:ea typeface="宋体"/>
                          <a:cs typeface="宋体"/>
                        </a:rPr>
                        <a:t>①</a:t>
                      </a:r>
                      <a:endParaRPr lang="en-US" altLang="zh-CN" sz="3600" dirty="0" smtClean="0">
                        <a:effectLst/>
                        <a:latin typeface="Calibri"/>
                        <a:ea typeface="宋体"/>
                        <a:cs typeface="宋体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最多能钉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件。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0640" marR="40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 smtClean="0">
                          <a:effectLst/>
                          <a:latin typeface="Calibri"/>
                          <a:ea typeface="宋体"/>
                          <a:cs typeface="宋体"/>
                        </a:rPr>
                        <a:t>②</a:t>
                      </a:r>
                      <a:endParaRPr lang="en-US" altLang="zh-CN" sz="3600" dirty="0" smtClean="0">
                        <a:effectLst/>
                        <a:latin typeface="Calibri"/>
                        <a:ea typeface="宋体"/>
                        <a:cs typeface="宋体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最多能钉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件。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0640" marR="4064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519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Calibri"/>
                          <a:ea typeface="宋体"/>
                          <a:cs typeface="宋体"/>
                        </a:rPr>
                        <a:t>③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21</a:t>
                      </a:r>
                      <a:r>
                        <a:rPr lang="en-US" sz="36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÷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6=2(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件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en-US" sz="36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……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粒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最多能钉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件。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0640" marR="406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image16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2556509"/>
            <a:ext cx="2217197" cy="1796415"/>
          </a:xfrm>
          <a:prstGeom prst="rect">
            <a:avLst/>
          </a:prstGeom>
        </p:spPr>
      </p:pic>
      <p:pic>
        <p:nvPicPr>
          <p:cNvPr id="11" name="image16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888865" y="2642552"/>
            <a:ext cx="4285006" cy="144367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506384" y="15720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9632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每枝花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元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笑笑有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17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元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她最多能买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枝。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一顶帐篷最多住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,18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人至少要租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顶帐篷。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36226" y="183058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40976" y="278266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73720" y="1022032"/>
            <a:ext cx="5238195" cy="28165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861094"/>
            <a:ext cx="8534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至少要租几条船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2999" y="1836728"/>
            <a:ext cx="67532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34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6=5(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条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至少要租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条船。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183</Words>
  <Application>Microsoft Office PowerPoint</Application>
  <PresentationFormat>自定义</PresentationFormat>
  <Paragraphs>34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方正楷体_GBK</vt:lpstr>
      <vt:lpstr>方正隶变_GBK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2026-02-28T02:11:57Z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