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仿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有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多少个字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36841"/>
            <a:ext cx="110990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一、估一估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大约有多少字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圈一圈。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(40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字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字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4000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字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312141" y="1532978"/>
            <a:ext cx="1271806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36" y="2272593"/>
            <a:ext cx="10821262" cy="35230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63185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二、估一估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02173"/>
            <a:ext cx="11190208" cy="15986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57418" y="216367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400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62654" y="216367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600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482" y="1095106"/>
            <a:ext cx="3878916" cy="3718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6987" y="1159881"/>
            <a:ext cx="5502117" cy="358933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02777" y="410288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940" y="40942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9"/>
            <a:ext cx="1084690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估一估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二年级一共有多少名同学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484" y="4194019"/>
            <a:ext cx="10105031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每个班约有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名同学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个班一共有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名同学。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2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28911" y="1979110"/>
            <a:ext cx="5594289" cy="19114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607" y="1794295"/>
            <a:ext cx="109210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下面这条路的一侧栽树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两端都要栽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每相邻两棵树之间距离相等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估一估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还能栽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棵。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6998" y="278266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4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3264" y="4186878"/>
            <a:ext cx="10187665" cy="11560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208</Words>
  <Application>Microsoft Office PowerPoint</Application>
  <PresentationFormat>宽屏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方正大标宋简体</vt:lpstr>
      <vt:lpstr>Calibri</vt:lpstr>
      <vt:lpstr>方正黑体_GBK</vt:lpstr>
      <vt:lpstr>Arial</vt:lpstr>
      <vt:lpstr>方正大标宋_GBK</vt:lpstr>
      <vt:lpstr>Times New Roman</vt:lpstr>
      <vt:lpstr>方正隶变_GBK</vt:lpstr>
      <vt:lpstr>微软雅黑</vt:lpstr>
      <vt:lpstr>方正仿宋_GBK</vt:lpstr>
      <vt:lpstr>方正楷体_GBK</vt:lpstr>
      <vt:lpstr>Wingdings</vt:lpstr>
      <vt:lpstr>汉仪雅酷黑 95W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2026-03-14T02:58:14Z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