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黑体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谁的得分高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16+17+43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801034" y="18921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2844799"/>
            <a:ext cx="1804308" cy="1546225"/>
          </a:xfrm>
          <a:prstGeom prst="rect">
            <a:avLst/>
          </a:prstGeom>
        </p:spPr>
      </p:pic>
      <p:pic>
        <p:nvPicPr>
          <p:cNvPr id="9" name="image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487245" y="2911475"/>
            <a:ext cx="1715388" cy="147002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300295" y="1854016"/>
            <a:ext cx="21178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52+8+25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352191" y="18540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81868" y="2839651"/>
            <a:ext cx="1754740" cy="1503748"/>
          </a:xfrm>
          <a:prstGeom prst="rect">
            <a:avLst/>
          </a:prstGeom>
        </p:spPr>
      </p:pic>
      <p:pic>
        <p:nvPicPr>
          <p:cNvPr id="13" name="image1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668702" y="2852736"/>
            <a:ext cx="1683897" cy="14430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33450" y="1076325"/>
            <a:ext cx="6082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7+21+14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029634" y="10763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33450" y="1881977"/>
            <a:ext cx="1682973" cy="1442245"/>
          </a:xfrm>
          <a:prstGeom prst="rect">
            <a:avLst/>
          </a:prstGeom>
        </p:spPr>
      </p:pic>
      <p:pic>
        <p:nvPicPr>
          <p:cNvPr id="10" name="image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90607" y="1920874"/>
            <a:ext cx="1604239" cy="13747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452137" y="1129099"/>
            <a:ext cx="2348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36+29+25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8792016" y="11290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3" name="image1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618752" y="1920873"/>
            <a:ext cx="1604240" cy="1374774"/>
          </a:xfrm>
          <a:prstGeom prst="rect">
            <a:avLst/>
          </a:prstGeom>
        </p:spPr>
      </p:pic>
      <p:pic>
        <p:nvPicPr>
          <p:cNvPr id="14" name="image1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505214" y="1963155"/>
            <a:ext cx="1505561" cy="12902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1" y="880145"/>
            <a:ext cx="6357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踢毽子比赛。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665006"/>
              </p:ext>
            </p:extLst>
          </p:nvPr>
        </p:nvGraphicFramePr>
        <p:xfrm>
          <a:off x="1095374" y="1581825"/>
          <a:ext cx="9686926" cy="1866225"/>
        </p:xfrm>
        <a:graphic>
          <a:graphicData uri="http://schemas.openxmlformats.org/drawingml/2006/table">
            <a:tbl>
              <a:tblPr firstRow="1" firstCol="1" bandRow="1"/>
              <a:tblGrid>
                <a:gridCol w="2183360"/>
                <a:gridCol w="2390639"/>
                <a:gridCol w="2445913"/>
                <a:gridCol w="2667014"/>
              </a:tblGrid>
              <a:tr h="622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第一次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第二次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第三次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依依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26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32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37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苹苹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33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29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31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56865" y="3390900"/>
            <a:ext cx="8115300" cy="828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依依一共踢了多少个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790700" y="4199897"/>
            <a:ext cx="701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26+32+37</a:t>
            </a:r>
            <a:endParaRPr lang="en-US" altLang="zh-CN" sz="3600" dirty="0">
              <a:solidFill>
                <a:srgbClr val="E72582"/>
              </a:solidFill>
              <a:latin typeface="Times New Roman"/>
              <a:ea typeface="方正楷体_GBK"/>
            </a:endParaRPr>
          </a:p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=58+37</a:t>
            </a:r>
          </a:p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=95(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)</a:t>
            </a:r>
          </a:p>
          <a:p>
            <a:pPr lvl="0"/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依依一共踢了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95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个。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828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请你再提出一个数学问题并解答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3475" y="3771583"/>
            <a:ext cx="76390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苹苹一共踢了多少个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?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</a:p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33+29+31</a:t>
            </a:r>
            <a:endParaRPr lang="en-US" altLang="zh-CN" sz="3600" dirty="0">
              <a:solidFill>
                <a:srgbClr val="E72582"/>
              </a:solidFill>
              <a:latin typeface="Times New Roman"/>
              <a:ea typeface="方正楷体_GBK"/>
              <a:cs typeface="Times New Roman"/>
            </a:endParaRPr>
          </a:p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=62+31</a:t>
            </a:r>
          </a:p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=93(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</a:p>
          <a:p>
            <a:pPr lvl="0"/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苹苹一共踢了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93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个。</a:t>
            </a:r>
            <a:endParaRPr lang="zh-CN" altLang="zh-CN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306616"/>
              </p:ext>
            </p:extLst>
          </p:nvPr>
        </p:nvGraphicFramePr>
        <p:xfrm>
          <a:off x="1095374" y="1848525"/>
          <a:ext cx="9686926" cy="1866225"/>
        </p:xfrm>
        <a:graphic>
          <a:graphicData uri="http://schemas.openxmlformats.org/drawingml/2006/table">
            <a:tbl>
              <a:tblPr firstRow="1" firstCol="1" bandRow="1"/>
              <a:tblGrid>
                <a:gridCol w="2183360"/>
                <a:gridCol w="2390639"/>
                <a:gridCol w="2445913"/>
                <a:gridCol w="2667014"/>
              </a:tblGrid>
              <a:tr h="622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第一次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第二次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第三次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依依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26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32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37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苹苹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33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29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31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193</Words>
  <Application>Microsoft Office PowerPoint</Application>
  <PresentationFormat>自定义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Times New Roman</vt:lpstr>
      <vt:lpstr>方正隶变_GBK</vt:lpstr>
      <vt:lpstr>方正大标宋_GBK</vt:lpstr>
      <vt:lpstr>方正小标宋_GBK</vt:lpstr>
      <vt:lpstr>NEU-BZ</vt:lpstr>
      <vt:lpstr>微软雅黑</vt:lpstr>
      <vt:lpstr>方正大标宋简体</vt:lpstr>
      <vt:lpstr>方正黑体_GBK</vt:lpstr>
      <vt:lpstr>方正楷体_GBK</vt:lpstr>
      <vt:lpstr>Wingdings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2026-02-27T07:42:28Z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