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  <p:embeddedFont>
      <p:font typeface="方正隶变_GBK" pitchFamily="65" charset="-122"/>
      <p:regular r:id="rId12"/>
    </p:embeddedFont>
    <p:embeddedFont>
      <p:font typeface="方正大标宋_GBK" pitchFamily="65" charset="-122"/>
      <p:regular r:id="rId13"/>
    </p:embeddedFont>
    <p:embeddedFont>
      <p:font typeface="方正小标宋_GBK" pitchFamily="65" charset="-122"/>
      <p:regular r:id="rId14"/>
    </p:embeddedFont>
    <p:embeddedFont>
      <p:font typeface="NEU-BZ" pitchFamily="2" charset="-122"/>
      <p:regular r:id="rId15"/>
      <p:bold r:id="rId16"/>
      <p:italic r:id="rId17"/>
      <p:boldItalic r:id="rId18"/>
    </p:embeddedFont>
    <p:embeddedFont>
      <p:font typeface="微软雅黑" pitchFamily="34" charset="-122"/>
      <p:regular r:id="rId19"/>
      <p:bold r:id="rId20"/>
    </p:embeddedFont>
    <p:embeddedFont>
      <p:font typeface="方正大标宋简体" charset="-122"/>
      <p:regular r:id="rId21"/>
    </p:embeddedFont>
    <p:embeddedFont>
      <p:font typeface="MS Gothic" pitchFamily="49" charset="-128"/>
      <p:regular r:id="rId22"/>
    </p:embeddedFont>
    <p:embeddedFont>
      <p:font typeface="方正黑体_GBK" pitchFamily="65" charset="-122"/>
      <p:regular r:id="rId23"/>
    </p:embeddedFont>
    <p:embeddedFont>
      <p:font typeface="方正楷体_GBK" pitchFamily="65" charset="-122"/>
      <p:regular r:id="rId24"/>
    </p:embeddedFont>
    <p:embeddedFont>
      <p:font typeface="方正仿宋_GBK" pitchFamily="65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校园一角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(1)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5"/>
            <a:ext cx="6492537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算一算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909" y="1853119"/>
            <a:ext cx="10291555" cy="2647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3373651" y="222515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61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68059" y="222515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14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83751" y="222515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72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307851" y="222515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91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64125" y="366343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29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668058" y="366343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93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985552" y="366343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18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309652" y="366343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56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50" y="861094"/>
            <a:ext cx="1095375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(1)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长方体有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个面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相对的面大小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) (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填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相同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或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不同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”)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(2)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圆柱有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     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个面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上下两个面是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     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(3)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正方体的每个面都是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         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形。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59401" y="181202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866227" y="181202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相同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35551" y="342900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973234" y="342899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96000" y="430757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正方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6275" y="861094"/>
            <a:ext cx="1083564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判一判。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正确的画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“</a:t>
            </a:r>
            <a:r>
              <a:rPr lang="en-US" altLang="zh-CN" sz="3600" dirty="0">
                <a:latin typeface="Times New Roman"/>
                <a:ea typeface="NEU-BZ"/>
                <a:cs typeface="Times New Roman"/>
              </a:rPr>
              <a:t>√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”,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错误的画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MS Gothic"/>
                <a:cs typeface="MS Gothic"/>
              </a:rPr>
              <a:t>✕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”)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(1)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长方体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6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个面大小完全相同。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FF00FF"/>
                </a:solidFill>
                <a:latin typeface="Calibri"/>
                <a:ea typeface="MS Gothic"/>
                <a:cs typeface="MS Gothic"/>
              </a:rPr>
              <a:t>  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(2)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圆柱可以由长方形卷折而成。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NEU-BZ"/>
                <a:cs typeface="Times New Roman"/>
              </a:rPr>
              <a:t>  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839635" y="264293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54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7707524" y="1909557"/>
            <a:ext cx="5824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6749" y="933450"/>
            <a:ext cx="1084516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4.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用一张长方形纸能做出哪些形状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在对应的形状的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里画</a:t>
            </a:r>
            <a:r>
              <a:rPr lang="en-US" altLang="zh-CN" sz="36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600" dirty="0">
                <a:latin typeface="Times New Roman"/>
                <a:ea typeface="NEU-BZ"/>
                <a:cs typeface="Times New Roman"/>
              </a:rPr>
              <a:t>√</a:t>
            </a:r>
            <a:r>
              <a:rPr lang="en-US" altLang="zh-CN" sz="36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3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43747" y="2951479"/>
            <a:ext cx="10386649" cy="2382521"/>
          </a:xfrm>
          <a:prstGeom prst="rect">
            <a:avLst/>
          </a:prstGeom>
        </p:spPr>
      </p:pic>
      <p:sp>
        <p:nvSpPr>
          <p:cNvPr id="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696010" y="461405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4620185" y="461405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372910" y="461405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0192310" y="461405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167</Words>
  <Application>Microsoft Office PowerPoint</Application>
  <PresentationFormat>自定义</PresentationFormat>
  <Paragraphs>45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4" baseType="lpstr">
      <vt:lpstr>Arial</vt:lpstr>
      <vt:lpstr>宋体</vt:lpstr>
      <vt:lpstr>Times New Roman</vt:lpstr>
      <vt:lpstr>Calibri</vt:lpstr>
      <vt:lpstr>方正隶变_GBK</vt:lpstr>
      <vt:lpstr>方正大标宋_GBK</vt:lpstr>
      <vt:lpstr>方正小标宋_GBK</vt:lpstr>
      <vt:lpstr>NEU-BZ</vt:lpstr>
      <vt:lpstr>楷体</vt:lpstr>
      <vt:lpstr>微软雅黑</vt:lpstr>
      <vt:lpstr>方正大标宋简体</vt:lpstr>
      <vt:lpstr>MS Gothic</vt:lpstr>
      <vt:lpstr>方正黑体_GBK</vt:lpstr>
      <vt:lpstr>方正楷体_GBK</vt:lpstr>
      <vt:lpstr>Wingdings</vt:lpstr>
      <vt:lpstr>方正仿宋_GBK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240</cp:revision>
  <dcterms:created xsi:type="dcterms:W3CDTF">2019-06-19T02:08:00Z</dcterms:created>
  <dcterms:modified xsi:type="dcterms:W3CDTF">2026-02-27T08:54:04Z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