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楷体_GBK" pitchFamily="65" charset="-122"/>
      <p:regular r:id="rId7"/>
    </p:embeddedFont>
    <p:embeddedFont>
      <p:font typeface="方正隶变_GBK" pitchFamily="65" charset="-122"/>
      <p:regular r:id="rId8"/>
    </p:embeddedFont>
    <p:embeddedFont>
      <p:font typeface="方正书宋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viewProps" Target="viewProp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搭一搭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②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38175" y="861095"/>
            <a:ext cx="6473487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圈一圈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09" y="1562100"/>
            <a:ext cx="10802782" cy="4534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8996290" y="190936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91855" y="303331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038475" y="3990975"/>
            <a:ext cx="2038350" cy="857250"/>
          </a:xfrm>
          <a:prstGeom prst="roundRect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5143500" y="4000500"/>
            <a:ext cx="2038350" cy="857250"/>
          </a:xfrm>
          <a:prstGeom prst="roundRect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52690" y="52050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19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62390" y="520501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47177" y="520501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91455" y="520501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65585" y="5185965"/>
            <a:ext cx="606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80285" y="5185964"/>
            <a:ext cx="606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根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8" grpId="0" animBg="1"/>
      <p:bldP spid="14" grpId="0" animBg="1"/>
      <p:bldP spid="15" grpId="0"/>
      <p:bldP spid="16" grpId="0"/>
      <p:bldP spid="17" grpId="0"/>
      <p:bldP spid="18" grpId="0"/>
      <p:bldP spid="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" y="1014898"/>
            <a:ext cx="10725150" cy="4894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0085458" y="114736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75133" y="224274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2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5" name="image11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373947" y="3281060"/>
            <a:ext cx="7852585" cy="1535786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979808" y="51002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26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89508" y="510024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6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99396" y="510024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894833" y="510024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2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40726" y="51149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903366" y="51002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  <p:bldP spid="19" grpId="0"/>
      <p:bldP spid="3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6" y="861095"/>
            <a:ext cx="679144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看一看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说一说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6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35366" y="1895644"/>
            <a:ext cx="10350563" cy="448610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94133" y="507166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2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E72582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2122" y="554723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2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E72582"/>
              </a:solidFill>
              <a:effectLst/>
              <a:uLnTx/>
              <a:uFillTx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28033" y="507166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2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E72582"/>
              </a:solidFill>
              <a:effectLst/>
              <a:uLnTx/>
              <a:uFillTx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79017" y="549376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2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E72582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87</Words>
  <Application>Microsoft Office PowerPoint</Application>
  <PresentationFormat>自定义</PresentationFormat>
  <Paragraphs>37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Arial</vt:lpstr>
      <vt:lpstr>宋体</vt:lpstr>
      <vt:lpstr>方正楷体_GBK</vt:lpstr>
      <vt:lpstr>方正隶变_GBK</vt:lpstr>
      <vt:lpstr>方正书宋_GBK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方正小标宋_GBK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2026-02-28T00:10:07Z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