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490" r:id="rId4"/>
    <p:sldId id="491" r:id="rId5"/>
    <p:sldId id="495" r:id="rId6"/>
    <p:sldId id="496" r:id="rId7"/>
    <p:sldId id="494" r:id="rId8"/>
    <p:sldId id="427" r:id="rId9"/>
  </p:sldIdLst>
  <p:sldSz cx="12192000" cy="6858000"/>
  <p:notesSz cx="6858000" cy="9144000"/>
  <p:embeddedFontLst>
    <p:embeddedFont>
      <p:font typeface="NEU-BZ" panose="02010600010101010101" pitchFamily="2" charset="-122"/>
      <p:regular r:id="rId10"/>
      <p:bold r:id="rId11"/>
      <p:italic r:id="rId12"/>
      <p:boldItalic r:id="rId13"/>
    </p:embeddedFont>
    <p:embeddedFont>
      <p:font typeface="方正大标宋简体" panose="02010600030101010101" charset="-122"/>
      <p:regular r:id="rId14"/>
    </p:embeddedFont>
    <p:embeddedFont>
      <p:font typeface="方正小标宋_GBK" panose="03000509000000000000" pitchFamily="65" charset="-122"/>
      <p:regular r:id="rId15"/>
    </p:embeddedFont>
    <p:embeddedFont>
      <p:font typeface="方正大标宋_GBK" panose="03000509000000000000" pitchFamily="65" charset="-122"/>
      <p:regular r:id="rId16"/>
    </p:embeddedFont>
    <p:embeddedFont>
      <p:font typeface="方正隶变_GBK" panose="03000509000000000000" pitchFamily="65" charset="-122"/>
      <p:regular r:id="rId17"/>
    </p:embeddedFont>
    <p:embeddedFont>
      <p:font typeface="微软雅黑" panose="020B0503020204020204" pitchFamily="34" charset="-122"/>
      <p:regular r:id="rId18"/>
      <p:bold r:id="rId19"/>
    </p:embeddedFont>
    <p:embeddedFont>
      <p:font typeface="方正楷体_GBK" panose="03000509000000000000" pitchFamily="65" charset="-122"/>
      <p:regular r:id="rId20"/>
    </p:embeddedFont>
    <p:embeddedFont>
      <p:font typeface="方正黑体_GBK" panose="03000509000000000000" pitchFamily="65" charset="-122"/>
      <p:regular r:id="rId21"/>
    </p:embeddedFont>
    <p:embeddedFont>
      <p:font typeface="方正仿宋_GBK" panose="03000509000000000000" pitchFamily="65" charset="-122"/>
      <p:regular r:id="rId2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680" autoAdjust="0"/>
    <p:restoredTop sz="94660"/>
  </p:normalViewPr>
  <p:slideViewPr>
    <p:cSldViewPr snapToGrid="0">
      <p:cViewPr varScale="1">
        <p:scale>
          <a:sx n="89" d="100"/>
          <a:sy n="89" d="100"/>
        </p:scale>
        <p:origin x="802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commentAuthors" Target="commentAuthor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TIF"/><Relationship Id="rId3" Type="http://schemas.openxmlformats.org/officeDocument/2006/relationships/image" Target="../media/image3.png"/><Relationship Id="rId7" Type="http://schemas.openxmlformats.org/officeDocument/2006/relationships/image" Target="../media/image7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TIF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10.TIF"/><Relationship Id="rId4" Type="http://schemas.openxmlformats.org/officeDocument/2006/relationships/image" Target="../media/image9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14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15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5" Type="http://schemas.openxmlformats.org/officeDocument/2006/relationships/image" Target="../media/image17.TIF"/><Relationship Id="rId4" Type="http://schemas.openxmlformats.org/officeDocument/2006/relationships/image" Target="../media/image16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3242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48631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3CC45C3-4375-F3F3-AEEA-CE37CD1CE838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sp>
        <p:nvSpPr>
          <p:cNvPr id="12" name="副标题 146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星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星合唱队</a:t>
            </a:r>
            <a:endParaRPr lang="zh-CN" altLang="en-US" sz="6000" dirty="0"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:a16="http://schemas.microsoft.com/office/drawing/2014/main" xmlns="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5636" y="1702173"/>
            <a:ext cx="1098689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一、用竖式计算。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42-6+13=       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                             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 67-37+48=</a:t>
            </a:r>
            <a:endParaRPr lang="zh-CN" altLang="en-US" sz="3600" dirty="0"/>
          </a:p>
        </p:txBody>
      </p:sp>
      <p:sp>
        <p:nvSpPr>
          <p:cNvPr id="6" name="矩形 5"/>
          <p:cNvSpPr/>
          <p:nvPr/>
        </p:nvSpPr>
        <p:spPr>
          <a:xfrm>
            <a:off x="2503423" y="268314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49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843837" y="2505670"/>
            <a:ext cx="646331" cy="8231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78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pic>
        <p:nvPicPr>
          <p:cNvPr id="10" name="image26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755165" y="3601958"/>
            <a:ext cx="1850013" cy="1850013"/>
          </a:xfrm>
          <a:prstGeom prst="rect">
            <a:avLst/>
          </a:prstGeom>
        </p:spPr>
      </p:pic>
      <p:pic>
        <p:nvPicPr>
          <p:cNvPr id="11" name="image27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2937119" y="3739312"/>
            <a:ext cx="2047475" cy="1755716"/>
          </a:xfrm>
          <a:prstGeom prst="rect">
            <a:avLst/>
          </a:prstGeom>
        </p:spPr>
      </p:pic>
      <p:pic>
        <p:nvPicPr>
          <p:cNvPr id="12" name="image28.jpeg"/>
          <p:cNvPicPr/>
          <p:nvPr/>
        </p:nvPicPr>
        <p:blipFill>
          <a:blip r:embed="rId7"/>
          <a:stretch>
            <a:fillRect/>
          </a:stretch>
        </p:blipFill>
        <p:spPr>
          <a:xfrm>
            <a:off x="6456698" y="3782432"/>
            <a:ext cx="1997189" cy="1712596"/>
          </a:xfrm>
          <a:prstGeom prst="rect">
            <a:avLst/>
          </a:prstGeom>
        </p:spPr>
      </p:pic>
      <p:pic>
        <p:nvPicPr>
          <p:cNvPr id="13" name="image29.jpeg"/>
          <p:cNvPicPr/>
          <p:nvPr/>
        </p:nvPicPr>
        <p:blipFill>
          <a:blip r:embed="rId8"/>
          <a:stretch>
            <a:fillRect/>
          </a:stretch>
        </p:blipFill>
        <p:spPr>
          <a:xfrm>
            <a:off x="8843837" y="3885792"/>
            <a:ext cx="1826441" cy="156617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956865" y="930500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12+59+8=</a:t>
            </a:r>
            <a:endParaRPr lang="zh-CN" altLang="en-US" sz="3600" dirty="0"/>
          </a:p>
        </p:txBody>
      </p:sp>
      <p:sp>
        <p:nvSpPr>
          <p:cNvPr id="6" name="矩形 5"/>
          <p:cNvSpPr/>
          <p:nvPr/>
        </p:nvSpPr>
        <p:spPr>
          <a:xfrm>
            <a:off x="3021008" y="91048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79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pic>
        <p:nvPicPr>
          <p:cNvPr id="8" name="image30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56865" y="2014376"/>
            <a:ext cx="2017294" cy="1729836"/>
          </a:xfrm>
          <a:prstGeom prst="rect">
            <a:avLst/>
          </a:prstGeom>
        </p:spPr>
      </p:pic>
      <p:pic>
        <p:nvPicPr>
          <p:cNvPr id="9" name="image31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3667339" y="2064778"/>
            <a:ext cx="1948457" cy="167080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0289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1131574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树上原来有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38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只小鸟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飞走了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16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只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又飞来了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19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只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树上现在有多少只小鸟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2138339"/>
            <a:ext cx="7473974" cy="168530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5460" y="3823647"/>
            <a:ext cx="8129582" cy="122016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6"/>
          <a:srcRect t="7664" b="5716"/>
          <a:stretch/>
        </p:blipFill>
        <p:spPr>
          <a:xfrm>
            <a:off x="1330634" y="5100892"/>
            <a:ext cx="5212532" cy="1518249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3218259" y="229164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16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090305" y="2349552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3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460604" y="288234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38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289516" y="2908943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3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974240" y="294553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41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215990" y="411519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16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864801" y="409565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19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660531" y="410738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41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055801" y="516368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多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836941" y="600471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多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0289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9" grpId="0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946407"/>
            <a:ext cx="1100645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三、解决问题。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器材室原有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100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个篮球。现在还剩下多少个篮球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44746" y="2888615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100-43-38=57-38=19(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个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</a:pP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现在还剩下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19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个篮球。</a:t>
            </a:r>
            <a:endParaRPr lang="zh-CN" altLang="zh-CN" sz="3600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9" name="image3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008686" y="2786046"/>
            <a:ext cx="5283847" cy="194220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56382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8638540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停车场原来有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32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辆车</a:t>
            </a:r>
            <a:r>
              <a:rPr lang="zh-CN" altLang="zh-CN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53374" y="1989886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32-25+18=7+18=25(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辆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</a:pP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停车场现在有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25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辆车。</a:t>
            </a:r>
            <a:endParaRPr lang="zh-CN" altLang="zh-CN" sz="3600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3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5508356" y="1715174"/>
            <a:ext cx="5734145" cy="107475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4437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image31.jpeg">
            <a:extLst>
              <a:ext uri="{FF2B5EF4-FFF2-40B4-BE49-F238E27FC236}">
                <a16:creationId xmlns:a16="http://schemas.microsoft.com/office/drawing/2014/main" xmlns="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666" y="1596940"/>
            <a:ext cx="887401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请你帮助张爷爷把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32, 34, 36, 38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这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个数填入下面的括号中。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张爷爷原有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个梨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卖出了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个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又购进了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个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张爷爷现在有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个梨</a:t>
            </a:r>
            <a:r>
              <a:rPr lang="zh-CN" altLang="zh-CN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23664" y="4929324"/>
            <a:ext cx="1097023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2.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小玲在做一道减法计算时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把减数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32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看成了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23,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结果得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36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。正确的差是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(                 )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en-US" sz="3600" dirty="0">
              <a:solidFill>
                <a:srgbClr val="000000"/>
              </a:solidFill>
            </a:endParaRPr>
          </a:p>
        </p:txBody>
      </p:sp>
      <p:pic>
        <p:nvPicPr>
          <p:cNvPr id="11" name="image36.jpeg"/>
          <p:cNvPicPr/>
          <p:nvPr/>
        </p:nvPicPr>
        <p:blipFill rotWithShape="1">
          <a:blip r:embed="rId5"/>
          <a:srcRect l="19666" r="7291"/>
          <a:stretch/>
        </p:blipFill>
        <p:spPr>
          <a:xfrm>
            <a:off x="9760788" y="1113719"/>
            <a:ext cx="1570008" cy="2149413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5156216" y="293273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38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408271" y="363246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36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685521" y="368859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32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425784" y="436423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34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737509" y="593811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27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0289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</TotalTime>
  <Words>306</Words>
  <Application>Microsoft Office PowerPoint</Application>
  <PresentationFormat>宽屏</PresentationFormat>
  <Paragraphs>53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2" baseType="lpstr">
      <vt:lpstr>NEU-BZ</vt:lpstr>
      <vt:lpstr>方正大标宋简体</vt:lpstr>
      <vt:lpstr>方正小标宋_GBK</vt:lpstr>
      <vt:lpstr>方正大标宋_GBK</vt:lpstr>
      <vt:lpstr>Arial</vt:lpstr>
      <vt:lpstr>汉仪雅酷黑 95W</vt:lpstr>
      <vt:lpstr>Times New Roman</vt:lpstr>
      <vt:lpstr>方正隶变_GBK</vt:lpstr>
      <vt:lpstr>微软雅黑</vt:lpstr>
      <vt:lpstr>方正楷体_GBK</vt:lpstr>
      <vt:lpstr>方正黑体_GBK</vt:lpstr>
      <vt:lpstr>Wingdings</vt:lpstr>
      <vt:lpstr>方正仿宋_GBK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249</cp:revision>
  <dcterms:created xsi:type="dcterms:W3CDTF">2019-06-19T02:08:00Z</dcterms:created>
  <dcterms:modified xsi:type="dcterms:W3CDTF">2026-02-27T01:57:20Z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