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方正楷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数一数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85775" y="1647219"/>
            <a:ext cx="5733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0620" y="2078983"/>
            <a:ext cx="4687729" cy="2413873"/>
          </a:xfrm>
          <a:prstGeom prst="rect">
            <a:avLst/>
          </a:prstGeom>
        </p:spPr>
      </p:pic>
      <p:pic>
        <p:nvPicPr>
          <p:cNvPr id="9" name="image1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59626" y="2112728"/>
            <a:ext cx="4687728" cy="24138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7769" y="4516234"/>
            <a:ext cx="36952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9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再添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是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8809" y="47690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6950" y="1660588"/>
            <a:ext cx="7232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image10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00225" y="1986744"/>
            <a:ext cx="4819250" cy="2506112"/>
          </a:xfrm>
          <a:prstGeom prst="rect">
            <a:avLst/>
          </a:prstGeom>
        </p:spPr>
      </p:pic>
      <p:pic>
        <p:nvPicPr>
          <p:cNvPr id="13" name="image15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800225" y="1986744"/>
            <a:ext cx="4819250" cy="2506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240208" y="4532366"/>
            <a:ext cx="40414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99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再添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是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楷体_GBK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29368" y="476903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1026" y="861095"/>
            <a:ext cx="10802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在个位上再添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个珠子是多少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567679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age1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171257"/>
            <a:ext cx="4818063" cy="2576086"/>
          </a:xfrm>
          <a:prstGeom prst="rect">
            <a:avLst/>
          </a:prstGeom>
        </p:spPr>
      </p:pic>
      <p:pic>
        <p:nvPicPr>
          <p:cNvPr id="9" name="image1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87474" y="1160138"/>
            <a:ext cx="4859656" cy="25983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5875" y="3911084"/>
            <a:ext cx="50290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999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再添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4160877" y="41353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0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55117" y="1485899"/>
            <a:ext cx="4390507" cy="16287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204039" y="2136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千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76275" y="933450"/>
            <a:ext cx="65219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数一数有多少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个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3950" y="1856780"/>
            <a:ext cx="5199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11" name="image1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84045" y="1969452"/>
            <a:ext cx="4257534" cy="136429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07483" y="3429000"/>
            <a:ext cx="40703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   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2992368" y="360559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1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435474" y="1193502"/>
            <a:ext cx="403225" cy="403225"/>
          </a:xfrm>
          <a:prstGeom prst="rect">
            <a:avLst/>
          </a:prstGeom>
        </p:spPr>
      </p:pic>
      <p:pic>
        <p:nvPicPr>
          <p:cNvPr id="15" name="image1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91099" y="3727151"/>
            <a:ext cx="403225" cy="4032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629505" y="1959927"/>
            <a:ext cx="694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endParaRPr lang="zh-CN" altLang="en-US" sz="3600" dirty="0"/>
          </a:p>
        </p:txBody>
      </p:sp>
      <p:pic>
        <p:nvPicPr>
          <p:cNvPr id="17" name="image16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323926" y="1981140"/>
            <a:ext cx="3506000" cy="139291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357108" y="3431201"/>
            <a:ext cx="40414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9" name="image1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226674" y="3670019"/>
            <a:ext cx="403225" cy="4032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71485" y="3658302"/>
            <a:ext cx="9925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409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57225" y="861095"/>
            <a:ext cx="631016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按顺序写数。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28486"/>
              </p:ext>
            </p:extLst>
          </p:nvPr>
        </p:nvGraphicFramePr>
        <p:xfrm>
          <a:off x="1104901" y="1819276"/>
          <a:ext cx="4486276" cy="952500"/>
        </p:xfrm>
        <a:graphic>
          <a:graphicData uri="http://schemas.openxmlformats.org/drawingml/2006/table">
            <a:tbl>
              <a:tblPr firstRow="1" firstCol="1" bandRow="1"/>
              <a:tblGrid>
                <a:gridCol w="1121569"/>
                <a:gridCol w="1121569"/>
                <a:gridCol w="1121569"/>
                <a:gridCol w="1121569"/>
              </a:tblGrid>
              <a:tr h="952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99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101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080906"/>
              </p:ext>
            </p:extLst>
          </p:nvPr>
        </p:nvGraphicFramePr>
        <p:xfrm>
          <a:off x="6824345" y="1819275"/>
          <a:ext cx="4272280" cy="952499"/>
        </p:xfrm>
        <a:graphic>
          <a:graphicData uri="http://schemas.openxmlformats.org/drawingml/2006/table">
            <a:tbl>
              <a:tblPr firstRow="1" firstCol="1" bandRow="1"/>
              <a:tblGrid>
                <a:gridCol w="977918"/>
                <a:gridCol w="977918"/>
                <a:gridCol w="977918"/>
                <a:gridCol w="1338526"/>
              </a:tblGrid>
              <a:tr h="9524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298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301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27962"/>
              </p:ext>
            </p:extLst>
          </p:nvPr>
        </p:nvGraphicFramePr>
        <p:xfrm>
          <a:off x="1137920" y="3247389"/>
          <a:ext cx="4472304" cy="857885"/>
        </p:xfrm>
        <a:graphic>
          <a:graphicData uri="http://schemas.openxmlformats.org/drawingml/2006/table">
            <a:tbl>
              <a:tblPr firstRow="1" firstCol="1" bandRow="1"/>
              <a:tblGrid>
                <a:gridCol w="1081405"/>
                <a:gridCol w="1133475"/>
                <a:gridCol w="1123950"/>
                <a:gridCol w="1133474"/>
              </a:tblGrid>
              <a:tr h="8578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609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611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995055"/>
              </p:ext>
            </p:extLst>
          </p:nvPr>
        </p:nvGraphicFramePr>
        <p:xfrm>
          <a:off x="6823075" y="3259772"/>
          <a:ext cx="4264025" cy="826453"/>
        </p:xfrm>
        <a:graphic>
          <a:graphicData uri="http://schemas.openxmlformats.org/drawingml/2006/table">
            <a:tbl>
              <a:tblPr firstRow="1" firstCol="1" bandRow="1"/>
              <a:tblGrid>
                <a:gridCol w="984497"/>
                <a:gridCol w="987694"/>
                <a:gridCol w="1006872"/>
                <a:gridCol w="1284962"/>
              </a:tblGrid>
              <a:tr h="8264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889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891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80661"/>
              </p:ext>
            </p:extLst>
          </p:nvPr>
        </p:nvGraphicFramePr>
        <p:xfrm>
          <a:off x="1136648" y="4533265"/>
          <a:ext cx="4473576" cy="857885"/>
        </p:xfrm>
        <a:graphic>
          <a:graphicData uri="http://schemas.openxmlformats.org/drawingml/2006/table">
            <a:tbl>
              <a:tblPr firstRow="1" firstCol="1" bandRow="1"/>
              <a:tblGrid>
                <a:gridCol w="1118394"/>
                <a:gridCol w="1118394"/>
                <a:gridCol w="1118394"/>
                <a:gridCol w="1118394"/>
              </a:tblGrid>
              <a:tr h="8578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199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202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953060"/>
              </p:ext>
            </p:extLst>
          </p:nvPr>
        </p:nvGraphicFramePr>
        <p:xfrm>
          <a:off x="6842125" y="4525645"/>
          <a:ext cx="4273552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996950"/>
                <a:gridCol w="1000125"/>
                <a:gridCol w="971550"/>
                <a:gridCol w="1304927"/>
              </a:tblGrid>
              <a:tr h="7131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997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999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288622" y="1864023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62043" y="1864023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102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48168" y="1864023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299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48293" y="1864023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08307" y="3193058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610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1092" y="3231158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612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57693" y="3212108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890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91293" y="3221633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892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45975" y="4483398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85718" y="4483398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201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42555" y="4483398"/>
            <a:ext cx="87716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998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896043" y="4484986"/>
            <a:ext cx="110799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163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方正小标宋_GBK</vt:lpstr>
      <vt:lpstr>方正大标宋_GBK</vt:lpstr>
      <vt:lpstr>方正黑体_GBK</vt:lpstr>
      <vt:lpstr>方正隶变_GBK</vt:lpstr>
      <vt:lpstr>NEU-BZ</vt:lpstr>
      <vt:lpstr>Times New Roman</vt:lpstr>
      <vt:lpstr>方正大标宋简体</vt:lpstr>
      <vt:lpstr>微软雅黑</vt:lpstr>
      <vt:lpstr>方正仿宋_GBK</vt:lpstr>
      <vt:lpstr>汉仪雅酷黑 95W</vt:lpstr>
      <vt:lpstr>方正楷体_GBK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2026-03-13T02:11:54Z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