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方正仿宋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黑体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整理与复习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993346"/>
            <a:ext cx="10516439" cy="2788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288497" y="19569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5930" y="195699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03672" y="19569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23723" y="30142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7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12747" y="30142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65672" y="30142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2940" y="965285"/>
            <a:ext cx="2377574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9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971039"/>
            <a:ext cx="10041256" cy="3475761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52908" y="3438525"/>
            <a:ext cx="166963" cy="7239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376933" y="3438525"/>
            <a:ext cx="3433442" cy="7239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094287" y="3438525"/>
            <a:ext cx="4440238" cy="6286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295775" y="3471205"/>
            <a:ext cx="2514600" cy="6912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295775" y="3438525"/>
            <a:ext cx="4215133" cy="7239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6810375" y="3471205"/>
            <a:ext cx="3367408" cy="6912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5"/>
            <a:ext cx="7108556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合唱队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名同学去食堂就餐。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29524" y="2052002"/>
            <a:ext cx="3088137" cy="220567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76300" y="1790700"/>
            <a:ext cx="807720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至少需要几张桌子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7327" y="2691899"/>
            <a:ext cx="634219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50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6=8(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张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名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至少需要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张。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24700" y="3528297"/>
            <a:ext cx="4555793" cy="17687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49" y="942975"/>
            <a:ext cx="62674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每桌分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杯饮料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这些饮料最多可以分几桌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8700" y="2764254"/>
            <a:ext cx="74390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25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6=4(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桌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杯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这些饮料最多可以分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桌。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image14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000999" y="1132799"/>
            <a:ext cx="3088137" cy="22056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135</Words>
  <Application>Microsoft Office PowerPoint</Application>
  <PresentationFormat>自定义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方正楷体_GBK</vt:lpstr>
      <vt:lpstr>方正隶变_GBK</vt:lpstr>
      <vt:lpstr>方正书宋_GBK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2026-02-28T02:26:35Z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