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分松果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147424"/>
            <a:ext cx="10905490" cy="284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03408" y="21189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9513" y="21189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61483" y="21189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3408" y="31857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9513" y="31857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66308" y="31857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74289"/>
            <a:ext cx="10744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先选出下列算式错误的原因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再写出正确的答案。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余数比除数大　　　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商大了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(1)41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6=7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正确答案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41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6=        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2)36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7=4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8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正确答案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36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7=        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7484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4181571" y="3503920"/>
            <a:ext cx="887462" cy="8663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17553" y="36139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6115050" y="3513445"/>
            <a:ext cx="887462" cy="86633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351032" y="364249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23526" y="44694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4162425" y="5115828"/>
            <a:ext cx="887462" cy="86633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08028" y="522582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6033105" y="5141448"/>
            <a:ext cx="887462" cy="86633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297662" y="5098058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4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933451"/>
            <a:ext cx="671496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并画数线表示。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325" y="1866900"/>
            <a:ext cx="5920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方正楷体_GBK"/>
              </a:rPr>
              <a:t>(1)18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</a:rPr>
              <a:t>5=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152775" y="1857375"/>
            <a:ext cx="3048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36712" y="2581751"/>
            <a:ext cx="4208618" cy="1276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6325" y="4129474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 smtClean="0">
                <a:latin typeface="Times New Roman"/>
                <a:ea typeface="方正楷体_GBK"/>
              </a:rPr>
              <a:t>2)40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</a:rPr>
              <a:t>9=</a:t>
            </a:r>
            <a:endParaRPr lang="zh-CN" altLang="en-US" sz="3600" dirty="0"/>
          </a:p>
        </p:txBody>
      </p:sp>
      <p:pic>
        <p:nvPicPr>
          <p:cNvPr id="11" name="image1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19857" y="5001576"/>
            <a:ext cx="5147643" cy="132210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43250" y="412947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r>
              <a:rPr lang="en-US" altLang="zh-CN" sz="36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 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38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名同学做游戏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每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8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人一组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可以分成几组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还剩几人</a:t>
            </a:r>
            <a:r>
              <a:rPr lang="en-US" altLang="zh-CN" sz="3600" spc="-15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spc="-15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3975" y="2027228"/>
            <a:ext cx="61531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8=4(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组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可以分成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组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153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方正楷体_GBK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2026-02-28T01:33:20Z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