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99" r:id="rId7"/>
    <p:sldId id="502" r:id="rId8"/>
    <p:sldId id="427" r:id="rId9"/>
  </p:sldIdLst>
  <p:sldSz cx="12192000" cy="6858000"/>
  <p:notesSz cx="6858000" cy="9144000"/>
  <p:embeddedFontLst>
    <p:embeddedFont>
      <p:font typeface="方正隶变_GBK" pitchFamily="65" charset="-122"/>
      <p:regular r:id="rId10"/>
    </p:embeddedFont>
    <p:embeddedFont>
      <p:font typeface="方正大标宋_GBK" pitchFamily="65" charset="-122"/>
      <p:regular r:id="rId11"/>
    </p:embeddedFont>
    <p:embeddedFont>
      <p:font typeface="方正小标宋_GBK" pitchFamily="65" charset="-122"/>
      <p:regular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微软雅黑" pitchFamily="34" charset="-122"/>
      <p:regular r:id="rId17"/>
      <p:bold r:id="rId18"/>
    </p:embeddedFont>
    <p:embeddedFont>
      <p:font typeface="方正大标宋简体" charset="-122"/>
      <p:regular r:id="rId19"/>
    </p:embeddedFont>
    <p:embeddedFont>
      <p:font typeface="方正黑体_GBK" pitchFamily="65" charset="-122"/>
      <p:regular r:id="rId20"/>
    </p:embeddedFont>
    <p:embeddedFont>
      <p:font typeface="方正楷体_GBK" pitchFamily="65" charset="-122"/>
      <p:regular r:id="rId21"/>
    </p:embeddedFont>
    <p:embeddedFont>
      <p:font typeface="方正书宋_GBK" pitchFamily="65" charset="-122"/>
      <p:regular r:id="rId22"/>
    </p:embeddedFont>
    <p:embeddedFont>
      <p:font typeface="方正仿宋_GBK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64" autoAdjust="0"/>
    <p:restoredTop sz="94660"/>
  </p:normalViewPr>
  <p:slideViewPr>
    <p:cSldViewPr snapToGrid="0">
      <p:cViewPr>
        <p:scale>
          <a:sx n="100" d="100"/>
          <a:sy n="100" d="100"/>
        </p:scale>
        <p:origin x="-116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tableStyles" Target="tableStyle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8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7.TIF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9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9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谁的得分高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(1)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49" y="861095"/>
            <a:ext cx="1092136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我会算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:36+24+28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(1)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可以口算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30+20+20=(              ),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6+4+8=(            ),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          )+(          )=(          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96359" y="274456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70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77209" y="35265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13680" y="431709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70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53409" y="431709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34584" y="431709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88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89669"/>
            <a:ext cx="62939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</a:rPr>
              <a:t>(2)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也可以笔算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</a:rPr>
              <a:t>:</a:t>
            </a:r>
            <a:endParaRPr lang="zh-CN" altLang="en-US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1262064" y="1779984"/>
            <a:ext cx="2871786" cy="293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41"/>
          <a:stretch/>
        </p:blipFill>
        <p:spPr bwMode="auto">
          <a:xfrm>
            <a:off x="5637212" y="1650143"/>
            <a:ext cx="2744788" cy="2948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2177390" y="3833417"/>
            <a:ext cx="14542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6       0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30315" y="1899842"/>
            <a:ext cx="14542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6       0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07430" y="3747692"/>
            <a:ext cx="14542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8       8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933450"/>
            <a:ext cx="108546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(3)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列竖式时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 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数位要对齐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从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位算起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个位满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向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            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位进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1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60827" y="107859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相同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82024" y="107859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39109" y="189774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13327" y="190727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前一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61094"/>
            <a:ext cx="848677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用竖式计算。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</a:rPr>
              <a:t>38+17+25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</a:rPr>
              <a:t>=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2915334" y="1681107"/>
            <a:ext cx="646331" cy="8231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80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8" name="image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76871" y="2703122"/>
            <a:ext cx="1694070" cy="1451755"/>
          </a:xfrm>
          <a:prstGeom prst="rect">
            <a:avLst/>
          </a:prstGeom>
        </p:spPr>
      </p:pic>
      <p:pic>
        <p:nvPicPr>
          <p:cNvPr id="9" name="image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2705784" y="2703121"/>
            <a:ext cx="1694070" cy="145175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362699" y="1836203"/>
            <a:ext cx="48958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</a:rPr>
              <a:t>35+26+13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</a:rPr>
              <a:t>=</a:t>
            </a:r>
            <a:endParaRPr lang="zh-CN" altLang="en-US" sz="3600" dirty="0"/>
          </a:p>
        </p:txBody>
      </p:sp>
      <p:sp>
        <p:nvSpPr>
          <p:cNvPr id="11" name="矩形 10"/>
          <p:cNvSpPr/>
          <p:nvPr/>
        </p:nvSpPr>
        <p:spPr>
          <a:xfrm>
            <a:off x="8611284" y="184572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74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12" name="image3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353174" y="2615419"/>
            <a:ext cx="1796410" cy="1539457"/>
          </a:xfrm>
          <a:prstGeom prst="rect">
            <a:avLst/>
          </a:prstGeom>
        </p:spPr>
      </p:pic>
      <p:pic>
        <p:nvPicPr>
          <p:cNvPr id="13" name="image4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8611551" y="2693597"/>
            <a:ext cx="1694069" cy="14517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5"/>
            <a:ext cx="109728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3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(1)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从图可知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手工组有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    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人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音乐组有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    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人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书法组有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    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人</a:t>
            </a:r>
            <a:r>
              <a:rPr lang="zh-CN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8" name="image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67434" y="970595"/>
            <a:ext cx="9119547" cy="175355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646941" y="272415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52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16190" y="272414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27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49826" y="346710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9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5"/>
            <a:ext cx="10972800" cy="266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3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.</a:t>
            </a:r>
          </a:p>
          <a:p>
            <a:pPr>
              <a:lnSpc>
                <a:spcPct val="160000"/>
              </a:lnSpc>
              <a:spcAft>
                <a:spcPts val="0"/>
              </a:spcAft>
            </a:pP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6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(2)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三个兴趣小组一共有多少人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?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8" name="image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67435" y="1084895"/>
            <a:ext cx="8921404" cy="171545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047875" y="3453656"/>
            <a:ext cx="6057900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 52+27+9</a:t>
            </a:r>
            <a:endParaRPr lang="en-US" altLang="zh-CN" sz="3600" dirty="0">
              <a:solidFill>
                <a:srgbClr val="E72582"/>
              </a:solidFill>
              <a:latin typeface="Times New Roman"/>
              <a:ea typeface="方正楷体_GBK"/>
              <a:cs typeface="Times New Roman"/>
            </a:endParaRPr>
          </a:p>
          <a:p>
            <a:pPr lvl="0">
              <a:lnSpc>
                <a:spcPct val="13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=79+9</a:t>
            </a:r>
          </a:p>
          <a:p>
            <a:pPr lvl="0">
              <a:lnSpc>
                <a:spcPct val="13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=88(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人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  <a:p>
            <a:pPr lvl="0">
              <a:lnSpc>
                <a:spcPct val="130000"/>
              </a:lnSpc>
            </a:pP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: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三个兴趣小组一共有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88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人。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6789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204</Words>
  <Application>Microsoft Office PowerPoint</Application>
  <PresentationFormat>自定义</PresentationFormat>
  <Paragraphs>58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4" baseType="lpstr">
      <vt:lpstr>Arial</vt:lpstr>
      <vt:lpstr>宋体</vt:lpstr>
      <vt:lpstr>Times New Roman</vt:lpstr>
      <vt:lpstr>方正隶变_GBK</vt:lpstr>
      <vt:lpstr>方正大标宋_GBK</vt:lpstr>
      <vt:lpstr>方正小标宋_GBK</vt:lpstr>
      <vt:lpstr>NEU-BZ</vt:lpstr>
      <vt:lpstr>微软雅黑</vt:lpstr>
      <vt:lpstr>方正大标宋简体</vt:lpstr>
      <vt:lpstr>方正黑体_GBK</vt:lpstr>
      <vt:lpstr>方正楷体_GBK</vt:lpstr>
      <vt:lpstr>方正书宋_GBK</vt:lpstr>
      <vt:lpstr>Wingdings</vt:lpstr>
      <vt:lpstr>方正仿宋_GBK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239</cp:revision>
  <dcterms:created xsi:type="dcterms:W3CDTF">2019-06-19T02:08:00Z</dcterms:created>
  <dcterms:modified xsi:type="dcterms:W3CDTF">2026-02-27T07:16:06Z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