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4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微软雅黑" panose="020B0503020204020204" pitchFamily="34" charset="-122"/>
      <p:regular r:id="rId9"/>
      <p:bold r:id="rId10"/>
    </p:embeddedFont>
    <p:embeddedFont>
      <p:font typeface="NEU-BZ" panose="02010600010101010101" pitchFamily="2" charset="-122"/>
      <p:regular r:id="rId11"/>
      <p:bold r:id="rId12"/>
      <p:italic r:id="rId13"/>
      <p:boldItalic r:id="rId14"/>
    </p:embeddedFont>
    <p:embeddedFont>
      <p:font typeface="方正隶变_GBK" panose="03000509000000000000" pitchFamily="65" charset="-122"/>
      <p:regular r:id="rId15"/>
    </p:embeddedFont>
    <p:embeddedFont>
      <p:font typeface="楷体" panose="02010609060101010101" pitchFamily="49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方正楷体_GBK" panose="03000509000000000000" pitchFamily="65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方正小标宋_GBK" panose="03000509000000000000" pitchFamily="65" charset="-122"/>
      <p:regular r:id="rId24"/>
    </p:embeddedFont>
    <p:embeddedFont>
      <p:font typeface="方正大标宋简体" panose="02010600030101010101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TIF"/><Relationship Id="rId3" Type="http://schemas.openxmlformats.org/officeDocument/2006/relationships/image" Target="../media/image3.png"/><Relationship Id="rId7" Type="http://schemas.openxmlformats.org/officeDocument/2006/relationships/image" Target="../media/image14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3.TIF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9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8.TIF"/><Relationship Id="rId5" Type="http://schemas.openxmlformats.org/officeDocument/2006/relationships/image" Target="../media/image17.TIF"/><Relationship Id="rId4" Type="http://schemas.openxmlformats.org/officeDocument/2006/relationships/image" Target="../media/image1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动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手做 （二）、百变七巧板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7366" y="1576832"/>
            <a:ext cx="10804549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一、右图是一副七巧板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动手在方格纸中画出七巧板。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0105" y="2521154"/>
            <a:ext cx="3093988" cy="30406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7054" y="2463997"/>
            <a:ext cx="3063505" cy="2979678"/>
          </a:xfrm>
          <a:prstGeom prst="rect">
            <a:avLst/>
          </a:prstGeom>
        </p:spPr>
      </p:pic>
      <p:pic>
        <p:nvPicPr>
          <p:cNvPr id="10" name="image290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1051492" y="2509071"/>
            <a:ext cx="3146966" cy="30527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11229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二、下面是用七巧板拼成的长方形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请标出每块的序号。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6148" y="1973619"/>
            <a:ext cx="10334173" cy="3193604"/>
          </a:xfrm>
          <a:prstGeom prst="rect">
            <a:avLst/>
          </a:prstGeom>
        </p:spPr>
      </p:pic>
      <p:pic>
        <p:nvPicPr>
          <p:cNvPr id="8" name="image29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44314" y="2889250"/>
            <a:ext cx="2485485" cy="1380825"/>
          </a:xfrm>
          <a:prstGeom prst="rect">
            <a:avLst/>
          </a:prstGeom>
        </p:spPr>
      </p:pic>
      <p:pic>
        <p:nvPicPr>
          <p:cNvPr id="9" name="image29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665947" y="2889250"/>
            <a:ext cx="2454387" cy="13204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4"/>
            <a:ext cx="10377578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三、观察七巧板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下面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哪</a:t>
            </a:r>
            <a:endParaRPr lang="en-US" altLang="zh-CN" sz="3600" dirty="0" smtClean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图画得对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2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501977" y="861094"/>
            <a:ext cx="2468831" cy="2468831"/>
          </a:xfrm>
          <a:prstGeom prst="rect">
            <a:avLst/>
          </a:prstGeom>
        </p:spPr>
      </p:pic>
      <p:pic>
        <p:nvPicPr>
          <p:cNvPr id="9" name="image29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65080" y="3384620"/>
            <a:ext cx="2444174" cy="2444174"/>
          </a:xfrm>
          <a:prstGeom prst="rect">
            <a:avLst/>
          </a:prstGeom>
        </p:spPr>
      </p:pic>
      <p:pic>
        <p:nvPicPr>
          <p:cNvPr id="10" name="image29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218500" y="3407746"/>
            <a:ext cx="2421048" cy="2421048"/>
          </a:xfrm>
          <a:prstGeom prst="rect">
            <a:avLst/>
          </a:prstGeom>
        </p:spPr>
      </p:pic>
      <p:pic>
        <p:nvPicPr>
          <p:cNvPr id="11" name="image29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5748793" y="3381869"/>
            <a:ext cx="2484428" cy="2484428"/>
          </a:xfrm>
          <a:prstGeom prst="rect">
            <a:avLst/>
          </a:prstGeom>
        </p:spPr>
      </p:pic>
      <p:pic>
        <p:nvPicPr>
          <p:cNvPr id="12" name="image299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8593359" y="3381869"/>
            <a:ext cx="2484428" cy="248442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6926" y="5944678"/>
            <a:ext cx="10394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图</a:t>
            </a:r>
            <a:r>
              <a:rPr lang="zh-CN" altLang="zh-CN" sz="3400" dirty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)      </a:t>
            </a:r>
            <a:r>
              <a:rPr lang="zh-CN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图</a:t>
            </a:r>
            <a:r>
              <a:rPr lang="zh-CN" altLang="zh-CN" sz="3600" dirty="0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)     </a:t>
            </a:r>
            <a:r>
              <a:rPr lang="zh-CN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图</a:t>
            </a:r>
            <a:r>
              <a:rPr lang="zh-CN" altLang="zh-CN" sz="3600" dirty="0" smtClean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)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图</a:t>
            </a:r>
            <a:r>
              <a:rPr lang="zh-CN" altLang="zh-CN" sz="3600" dirty="0" smtClean="0"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4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565684" y="586629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198584" y="591824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54030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453301"/>
            <a:ext cx="11447253" cy="130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面左图是七巧板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右图是用七巧板拼成的小房子。请你画出每块板并标出序号。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5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22007" y="2956338"/>
            <a:ext cx="3335925" cy="3249924"/>
          </a:xfrm>
          <a:prstGeom prst="rect">
            <a:avLst/>
          </a:prstGeom>
        </p:spPr>
      </p:pic>
      <p:pic>
        <p:nvPicPr>
          <p:cNvPr id="9" name="image35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979939" y="2832497"/>
            <a:ext cx="3955098" cy="3497605"/>
          </a:xfrm>
          <a:prstGeom prst="rect">
            <a:avLst/>
          </a:prstGeom>
        </p:spPr>
      </p:pic>
      <p:pic>
        <p:nvPicPr>
          <p:cNvPr id="10" name="image302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4803422" y="2754447"/>
            <a:ext cx="4131615" cy="365370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809554" y="2461652"/>
            <a:ext cx="39645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画法及标法不唯一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215</Words>
  <Application>Microsoft Office PowerPoint</Application>
  <PresentationFormat>宽屏</PresentationFormat>
  <Paragraphs>26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方正大标宋_GBK</vt:lpstr>
      <vt:lpstr>微软雅黑</vt:lpstr>
      <vt:lpstr>NEU-BZ</vt:lpstr>
      <vt:lpstr>方正隶变_GBK</vt:lpstr>
      <vt:lpstr>Wingdings</vt:lpstr>
      <vt:lpstr>楷体</vt:lpstr>
      <vt:lpstr>方正仿宋_GBK</vt:lpstr>
      <vt:lpstr>宋体</vt:lpstr>
      <vt:lpstr>方正楷体_GBK</vt:lpstr>
      <vt:lpstr>方正黑体_GBK</vt:lpstr>
      <vt:lpstr>Calibri</vt:lpstr>
      <vt:lpstr>方正小标宋_GBK</vt:lpstr>
      <vt:lpstr>Arial</vt:lpstr>
      <vt:lpstr>汉仪雅酷黑 95W</vt:lpstr>
      <vt:lpstr>Times New Roman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2026-03-21T02:23:12Z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