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502" r:id="rId5"/>
    <p:sldId id="491" r:id="rId6"/>
    <p:sldId id="495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楷体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第二单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元综合训练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5"/>
            <a:ext cx="10748513" cy="1374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一、明明、东东和乐乐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人分别用一张长方形纸做出不同的形状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请你根据他们的描述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739" y="2372264"/>
            <a:ext cx="11161933" cy="3424768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37329" y="3693631"/>
            <a:ext cx="7846950" cy="120617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19871" y="3693631"/>
            <a:ext cx="4340933" cy="11975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096000" y="3693631"/>
            <a:ext cx="3821607" cy="10767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7470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奇思把小蜗牛的家拆开并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翻新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小蜗牛的家是一个长方体纸盒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如左图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是小蜗牛的家拆开后的样子。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不考虑粘合处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9647" y="23035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1538" y="3925334"/>
            <a:ext cx="10371043" cy="18848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747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淘气折出的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对应的立体图形是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正方体　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长方体　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圆柱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制作小蜗牛用到的主要立体图形是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圆柱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正方体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长方体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5982" y="10358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2816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160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79815" cy="1374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三、将下面的盒子向右面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滚动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接下来印出的面分别是什么样的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在下面接着画出两个面。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78.jpeg"/>
          <p:cNvPicPr/>
          <p:nvPr/>
        </p:nvPicPr>
        <p:blipFill rotWithShape="1">
          <a:blip r:embed="rId4"/>
          <a:srcRect r="33814"/>
          <a:stretch/>
        </p:blipFill>
        <p:spPr>
          <a:xfrm>
            <a:off x="505460" y="2690500"/>
            <a:ext cx="7793152" cy="2123040"/>
          </a:xfrm>
          <a:prstGeom prst="rect">
            <a:avLst/>
          </a:prstGeom>
        </p:spPr>
      </p:pic>
      <p:pic>
        <p:nvPicPr>
          <p:cNvPr id="9" name="image89.jpeg"/>
          <p:cNvPicPr/>
          <p:nvPr/>
        </p:nvPicPr>
        <p:blipFill rotWithShape="1">
          <a:blip r:embed="rId5"/>
          <a:srcRect l="40239" t="30366" r="11364"/>
          <a:stretch/>
        </p:blipFill>
        <p:spPr>
          <a:xfrm>
            <a:off x="4843343" y="3218882"/>
            <a:ext cx="6146710" cy="15946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8771"/>
            <a:ext cx="10990053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这个正方体纸盒在纸上沿一个方向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滚动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脚印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会是什么样的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77" y="2997464"/>
            <a:ext cx="10787938" cy="124758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740056" y="31152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286</Words>
  <Application>Microsoft Office PowerPoint</Application>
  <PresentationFormat>宽屏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</vt:lpstr>
      <vt:lpstr>Calibri</vt:lpstr>
      <vt:lpstr>方正大标宋简体</vt:lpstr>
      <vt:lpstr>方正小标宋_GBK</vt:lpstr>
      <vt:lpstr>方正大标宋_GBK</vt:lpstr>
      <vt:lpstr>Arial</vt:lpstr>
      <vt:lpstr>楷体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方正仿宋_GBK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251</cp:revision>
  <dcterms:created xsi:type="dcterms:W3CDTF">2019-06-19T02:08:00Z</dcterms:created>
  <dcterms:modified xsi:type="dcterms:W3CDTF">2026-02-27T03:04:21Z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