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分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松果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682160"/>
            <a:ext cx="10822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)×7&lt;23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)×3&lt;25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8×(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38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)&lt;13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)×2&lt;17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878" y="27439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8251" y="274398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3723" y="35138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3425" y="351389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3723" y="43416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9382" y="43416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5281980" cy="11747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751" y="2064473"/>
            <a:ext cx="109037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如果把这些花插在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个花瓶里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平均每个花瓶插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3549" y="22953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9119" y="308857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53927"/>
            <a:ext cx="6504111" cy="2478255"/>
          </a:xfrm>
          <a:prstGeom prst="rect">
            <a:avLst/>
          </a:prstGeom>
        </p:spPr>
      </p:pic>
      <p:pic>
        <p:nvPicPr>
          <p:cNvPr id="8" name="image1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69084" y="2038378"/>
            <a:ext cx="2935969" cy="11102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2988" y="3532182"/>
            <a:ext cx="80455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:7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×(           )=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28,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大了。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7=21,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),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所以商是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8839" y="374502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0538" y="45895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00938" y="458957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4229" y="539861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235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如果每个花瓶插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这些花可以插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个花瓶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2606" y="114115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9059" y="19502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72" y="2806060"/>
            <a:ext cx="7786210" cy="11879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7268" y="4271535"/>
            <a:ext cx="8921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)×4&lt;26,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所以商是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21310" y="42715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91172" y="43177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12065" y="304891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04554" y="30244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95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三、一起去游玩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每条船坐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可以坐满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条船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每条船坐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可以坐满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条船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9623" y="1722188"/>
            <a:ext cx="5250181" cy="24498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43721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66621" y="437212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0258" y="515458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78765" y="518685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811548"/>
            <a:ext cx="109425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饲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养员叔叔有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根香蕉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最少拿走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剩下的才能正好平均分给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只猴子。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826585" y="20275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219</Words>
  <Application>Microsoft Office PowerPoint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微软雅黑</vt:lpstr>
      <vt:lpstr>方正隶变_GBK</vt:lpstr>
      <vt:lpstr>方正黑体_GBK</vt:lpstr>
      <vt:lpstr>方正大标宋简体</vt:lpstr>
      <vt:lpstr>Wingdings</vt:lpstr>
      <vt:lpstr>方正仿宋_GBK</vt:lpstr>
      <vt:lpstr>宋体</vt:lpstr>
      <vt:lpstr>方正楷体_GBK</vt:lpstr>
      <vt:lpstr>方正大标宋_GBK</vt:lpstr>
      <vt:lpstr>Calibri</vt:lpstr>
      <vt:lpstr>方正小标宋_GBK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2026-03-02T07:55:16Z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