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  <p:embeddedFont>
      <p:font typeface="微软雅黑" pitchFamily="34" charset="-122"/>
      <p:regular r:id="rId11"/>
      <p:bold r:id="rId12"/>
    </p:embeddedFon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大标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楷体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方正仿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有多少个字 ①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1" y="861095"/>
            <a:ext cx="10902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spc="-150" dirty="0">
                <a:latin typeface="宋体" pitchFamily="2" charset="-122"/>
                <a:ea typeface="宋体" pitchFamily="2" charset="-122"/>
                <a:cs typeface="Times New Roman"/>
              </a:rPr>
              <a:t>少年宫离学校约有多少米</a:t>
            </a:r>
            <a:r>
              <a:rPr lang="en-US" altLang="zh-CN" sz="3600" spc="-150" dirty="0">
                <a:latin typeface="宋体" pitchFamily="2" charset="-122"/>
                <a:ea typeface="宋体" pitchFamily="2" charset="-122"/>
                <a:cs typeface="Times New Roman"/>
              </a:rPr>
              <a:t>?</a:t>
            </a:r>
            <a:r>
              <a:rPr lang="zh-CN" altLang="zh-CN" sz="3600" spc="-150" dirty="0">
                <a:latin typeface="宋体" pitchFamily="2" charset="-122"/>
                <a:ea typeface="宋体" pitchFamily="2" charset="-122"/>
                <a:cs typeface="Times New Roman"/>
              </a:rPr>
              <a:t>在适合的答案下面画</a:t>
            </a:r>
            <a:r>
              <a:rPr lang="en-US" altLang="zh-CN" sz="3600" spc="-150" dirty="0">
                <a:latin typeface="宋体" pitchFamily="2" charset="-122"/>
                <a:ea typeface="宋体" pitchFamily="2" charset="-122"/>
                <a:cs typeface="Times New Roman"/>
              </a:rPr>
              <a:t>“√”</a:t>
            </a:r>
            <a:r>
              <a:rPr lang="zh-CN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。</a:t>
            </a:r>
            <a:endParaRPr lang="zh-CN" altLang="zh-CN" sz="3600" dirty="0">
              <a:effectLst/>
              <a:latin typeface="宋体" pitchFamily="2" charset="-122"/>
              <a:ea typeface="宋体" pitchFamily="2" charset="-122"/>
              <a:cs typeface="Times New Roman"/>
            </a:endParaRPr>
          </a:p>
        </p:txBody>
      </p:sp>
      <p:pic>
        <p:nvPicPr>
          <p:cNvPr id="8" name="image1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1990" y="1996757"/>
            <a:ext cx="3857090" cy="2260918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590093"/>
              </p:ext>
            </p:extLst>
          </p:nvPr>
        </p:nvGraphicFramePr>
        <p:xfrm>
          <a:off x="5245100" y="2396260"/>
          <a:ext cx="5584824" cy="2013267"/>
        </p:xfrm>
        <a:graphic>
          <a:graphicData uri="http://schemas.openxmlformats.org/drawingml/2006/table">
            <a:tbl>
              <a:tblPr firstRow="1" firstCol="1" bandRow="1"/>
              <a:tblGrid>
                <a:gridCol w="1861608"/>
                <a:gridCol w="1861608"/>
                <a:gridCol w="1861608"/>
              </a:tblGrid>
              <a:tr h="11201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360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820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480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1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649135" y="3514725"/>
            <a:ext cx="834701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41079"/>
            <a:ext cx="108927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估一估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这个故事大约有几个字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在合适答案旁边的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里画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德国数学家、天文学家和物理学家高斯是一对普通夫妇的儿子。他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岁的时候就发现了父亲借债账目中的错误。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18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岁时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高斯发现了质数分布定理和最小二乘法。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19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岁时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高斯仅用没有刻度的尺子和圆规便构造出了正十七边形。高斯是近代数学的奠基者之一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在历史上影响巨大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并享有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数学王子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之称。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9155" y="5432510"/>
            <a:ext cx="87254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120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个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230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1877021" y="5489505"/>
            <a:ext cx="887462" cy="86633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5791296" y="5489505"/>
            <a:ext cx="887462" cy="8663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9420321" y="5461007"/>
            <a:ext cx="887462" cy="866335"/>
          </a:xfrm>
          <a:prstGeom prst="rect">
            <a:avLst/>
          </a:prstGeom>
        </p:spPr>
      </p:pic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807163" y="55231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1" y="861095"/>
            <a:ext cx="6368712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比一比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估一估。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876106"/>
            <a:ext cx="5501085" cy="24347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6389" y="4672310"/>
            <a:ext cx="92539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上图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中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地面大约有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厘米。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上图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中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距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大约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厘米。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2" name="image20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58714" y="4465932"/>
            <a:ext cx="928750" cy="1083541"/>
          </a:xfrm>
          <a:prstGeom prst="rect">
            <a:avLst/>
          </a:prstGeom>
        </p:spPr>
      </p:pic>
      <p:pic>
        <p:nvPicPr>
          <p:cNvPr id="13" name="image20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961379" y="5600777"/>
            <a:ext cx="773958" cy="825859"/>
          </a:xfrm>
          <a:prstGeom prst="rect">
            <a:avLst/>
          </a:prstGeom>
        </p:spPr>
      </p:pic>
      <p:pic>
        <p:nvPicPr>
          <p:cNvPr id="14" name="image202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451032" y="5600777"/>
            <a:ext cx="671067" cy="8768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620040" y="48314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88033" y="56905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128</Words>
  <Application>Microsoft Office PowerPoint</Application>
  <PresentationFormat>自定义</PresentationFormat>
  <Paragraphs>31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Times New Roman</vt:lpstr>
      <vt:lpstr>楷体</vt:lpstr>
      <vt:lpstr>Calibri</vt:lpstr>
      <vt:lpstr>微软雅黑</vt:lpstr>
      <vt:lpstr>汉仪雅酷黑 95W</vt:lpstr>
      <vt:lpstr>方正小标宋_GBK</vt:lpstr>
      <vt:lpstr>方正黑体_GBK</vt:lpstr>
      <vt:lpstr>方正大标宋简体</vt:lpstr>
      <vt:lpstr>方正大标宋_GBK</vt:lpstr>
      <vt:lpstr>NEU-BZ</vt:lpstr>
      <vt:lpstr>方正楷体_GBK</vt:lpstr>
      <vt:lpstr>方正隶变_GBK</vt:lpstr>
      <vt:lpstr>方正仿宋_GBK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2026-03-13T07:37:36Z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