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10" r:id="rId7"/>
    <p:sldId id="508" r:id="rId8"/>
    <p:sldId id="509" r:id="rId9"/>
    <p:sldId id="427" r:id="rId10"/>
  </p:sldIdLst>
  <p:sldSz cx="12192000" cy="6858000"/>
  <p:notesSz cx="6858000" cy="9144000"/>
  <p:embeddedFontLst>
    <p:embeddedFont>
      <p:font typeface="方正仿宋_GBK" pitchFamily="65" charset="-122"/>
      <p:regular r:id="rId11"/>
    </p:embeddedFont>
    <p:embeddedFont>
      <p:font typeface="方正大标宋_GBK" pitchFamily="65" charset="-122"/>
      <p:regular r:id="rId12"/>
    </p:embeddedFont>
    <p:embeddedFont>
      <p:font typeface="NEU-HZ" pitchFamily="2" charset="-122"/>
      <p:regular r:id="rId13"/>
      <p:italic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黑体_GBK" pitchFamily="65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简体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方正书宋_GBK" pitchFamily="65" charset="-122"/>
      <p:regular r:id="rId29"/>
    </p:embeddedFont>
    <p:embeddedFont>
      <p:font typeface="华文宋体" pitchFamily="2" charset="-122"/>
      <p:regular r:id="rId30"/>
    </p:embeddedFont>
    <p:embeddedFont>
      <p:font typeface="方正楷体_GBK" pitchFamily="65" charset="-122"/>
      <p:regular r:id="rId31"/>
    </p:embeddedFont>
    <p:embeddedFont>
      <p:font typeface="NEU-XT" pitchFamily="18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杨氏之子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8661"/>
            <a:ext cx="11006455" cy="4182424"/>
            <a:chOff x="505459" y="868661"/>
            <a:chExt cx="11006455" cy="4182424"/>
          </a:xfrm>
        </p:grpSpPr>
        <p:sp>
          <p:nvSpPr>
            <p:cNvPr id="3" name="矩形 2"/>
            <p:cNvSpPr/>
            <p:nvPr/>
          </p:nvSpPr>
          <p:spPr>
            <a:xfrm>
              <a:off x="505459" y="868661"/>
              <a:ext cx="11006455" cy="40164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一、给加点的字选择正确的读音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打上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孔君平诣其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父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zhǐ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yì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endParaRPr lang="en-US" altLang="zh-CN" sz="3400" smtClean="0">
                <a:latin typeface="NEU-XT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为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设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果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wéi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wèi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夫子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家禽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qín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qíng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endParaRPr lang="en-US" altLang="zh-CN" sz="3400" smtClean="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应声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答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曰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yīng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yìng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819871" y="208238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28769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819870" y="364144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60" y="443553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249711" y="189440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512415" y="26554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81594" y="343321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095871" y="42584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9918" y="17899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聪明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6876" y="260928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总是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2100" y="189400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造诣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2100" y="26263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宗旨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5142" y="184587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家禽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45142" y="2590264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离别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76310" y="184587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姓梁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60531" y="26263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高粱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三、理解加点字词的意思。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运用课本注释。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父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乃呼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出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孔指以示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007058" y="28452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56865" y="36407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31472" y="442278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0368" y="240941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拜访。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00489" y="3182156"/>
            <a:ext cx="21275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于是。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96727" y="3948508"/>
            <a:ext cx="24625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……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看。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三、理解加点字词的意思。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运用学过的方法。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把单音节词翻译成双音节词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杨氏子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岁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儿应声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答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283726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43504" y="35933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71987" y="23926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儿子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76524" y="315033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三、理解加点字词的意思。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知道古今通假字。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甚聪惠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惠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351268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95321" y="23752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58187" y="23752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聪明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356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三、理解加点字词的意思。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知晓古今异义词。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未闻孔雀是夫子家禽。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家禽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在这里的意思是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它和现在的意思不相同。又如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龟兔竞走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的意思。</a:t>
            </a:r>
            <a:endParaRPr lang="zh-CN" altLang="en-US" sz="3400"/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3536856" y="285845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3685" y="316623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家中的鸟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32076" y="39153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03470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四、熟读课文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按课文填空。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梁国杨氏子九岁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甚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。孔君平诣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乃呼儿出。为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。孔指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曰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未闻孔雀是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14987" y="16774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聪惠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6965" y="166540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其父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24695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2487" y="246258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72573" y="24625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杨梅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90263" y="32054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以示儿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96979" y="320544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君家果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98819" y="319845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应声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1433" y="39273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夫子家禽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347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282</Words>
  <Application>Microsoft Office PowerPoint</Application>
  <PresentationFormat>自定义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Arial</vt:lpstr>
      <vt:lpstr>宋体</vt:lpstr>
      <vt:lpstr>楷体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239</cp:revision>
  <dcterms:created xsi:type="dcterms:W3CDTF">2019-06-19T02:08:00Z</dcterms:created>
  <dcterms:modified xsi:type="dcterms:W3CDTF">2026-03-17T01:47:02Z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