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HZ" pitchFamily="2" charset="-122"/>
      <p:regular r:id="rId8"/>
      <p:italic r:id="rId9"/>
    </p:embeddedFont>
    <p:embeddedFont>
      <p:font typeface="方正小标宋_GBK" pitchFamily="65" charset="-122"/>
      <p:regular r:id="rId10"/>
    </p:embeddedFont>
    <p:embeddedFont>
      <p:font typeface="华文宋体" pitchFamily="2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楷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自相矛盾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给加点的字选择正确的读音。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楚人有鬻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yù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盾与矛者。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其人弗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fú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yīng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yìng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不可陷之盾与无不陷之矛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不可同世而立。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wú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盾之坚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物莫能陷也。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21289" y="21100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21926" y="28579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015947" y="28399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1642" y="36284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9274" y="44347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73204" y="186729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308300" y="26534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168192" y="27015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93481" y="34168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632320" y="422271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575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0143" y="186196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矛盾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4207" y="266402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给予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08271" y="344607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茅屋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98195" y="186700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后盾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13973" y="263297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循环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98195" y="345810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质量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17330" y="18499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名誉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17330" y="26399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誊写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17330" y="341502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眷恋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60533" y="18499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支吾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60533" y="265005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捂住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560533" y="345112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梧桐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三、给下面的加点字选择正确的解释。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放在句首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表示将发表议论。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锋利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锐利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跟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钝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相对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称赞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这里有夸耀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吹嘘的意思。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刺破。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E.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用。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誉之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于物无不陷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吾矛之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夫不可陷之盾与无不陷之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矛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以子之矛陷子之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盾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3909" y="34369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35688" y="42309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53298" y="48826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6073" y="56507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6072" y="63556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6260" y="32027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9803" y="38543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63347" y="46732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6751" y="53479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96069" y="60769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2996"/>
            <a:ext cx="1081625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四、你知道下面的寓言故事吗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根据图片写一写。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92" y="1984540"/>
            <a:ext cx="11273790" cy="266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55423" y="4059776"/>
            <a:ext cx="1995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守株待兔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6486" y="4059775"/>
            <a:ext cx="1995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画蛇添足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4275" y="4060898"/>
            <a:ext cx="1995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掩耳盗铃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78317" y="4071486"/>
            <a:ext cx="19952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亡羊补牢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169</Words>
  <Application>Microsoft Office PowerPoint</Application>
  <PresentationFormat>自定义</PresentationFormat>
  <Paragraphs>69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2026-03-16T07:55:48Z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