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media/image5.TIF" ContentType="image/tif"/>
  <Override PartName="/ppt/media/image6.TIF" ContentType="image/tif"/>
  <Override PartName="/ppt/media/image7.TIF" ContentType="image/tif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大标宋简体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黑体_GBK" pitchFamily="65" charset="-122"/>
      <p:regular r:id="rId15"/>
    </p:embeddedFont>
    <p:embeddedFont>
      <p:font typeface="方正仿宋_GBK" pitchFamily="65" charset="-122"/>
      <p:regular r:id="rId16"/>
    </p:embeddedFont>
    <p:embeddedFont>
      <p:font typeface="方正楷体_GBK" pitchFamily="65" charset="-122"/>
      <p:regular r:id="rId17"/>
    </p:embeddedFont>
    <p:embeddedFont>
      <p:font typeface="NEU-HZ" pitchFamily="2" charset="-122"/>
      <p:regular r:id="rId18"/>
      <p:italic r:id="rId19"/>
    </p:embeddedFont>
    <p:embeddedFont>
      <p:font typeface="方正小标宋_GBK" pitchFamily="65" charset="-122"/>
      <p:regular r:id="rId20"/>
    </p:embeddedFont>
    <p:embeddedFont>
      <p:font typeface="方正书宋_GBK" pitchFamily="65" charset="-122"/>
      <p:regular r:id="rId21"/>
    </p:embeddedFont>
    <p:embeddedFont>
      <p:font typeface="方正隶变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我爱你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三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5503227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一、根据图片猜字。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96" y="1925053"/>
            <a:ext cx="10099714" cy="117909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31472" y="230587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星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8686" y="229766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86339" y="231352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祭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813"/>
            <a:ext cx="10888445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二、写出下列形声字的声符。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星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枇杷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琵琶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)(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348111" y="2194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57647" y="2194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8004" y="2194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79942" y="2223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27479" y="22239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093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三、看看下面这些字是怎么从图变成字的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把现在的字写在后面的田字格里。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30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30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endParaRPr lang="en-US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4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6549" y="2301510"/>
            <a:ext cx="6258202" cy="1127490"/>
          </a:xfrm>
          <a:prstGeom prst="rect">
            <a:avLst/>
          </a:prstGeom>
        </p:spPr>
      </p:pic>
      <p:pic>
        <p:nvPicPr>
          <p:cNvPr id="9" name="image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060623" y="3798543"/>
            <a:ext cx="6051889" cy="1024333"/>
          </a:xfrm>
          <a:prstGeom prst="rect">
            <a:avLst/>
          </a:prstGeom>
        </p:spPr>
      </p:pic>
      <p:pic>
        <p:nvPicPr>
          <p:cNvPr id="10" name="image4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171604" y="5276350"/>
            <a:ext cx="4924396" cy="92298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7478403" y="2385436"/>
            <a:ext cx="1077362" cy="1088889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835073"/>
              </p:ext>
            </p:extLst>
          </p:nvPr>
        </p:nvGraphicFramePr>
        <p:xfrm>
          <a:off x="7505896" y="243398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鸟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7486419" y="3777132"/>
            <a:ext cx="1077362" cy="1088889"/>
          </a:xfrm>
          <a:prstGeom prst="rect">
            <a:avLst/>
          </a:prstGeom>
        </p:spPr>
      </p:pic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665816"/>
              </p:ext>
            </p:extLst>
          </p:nvPr>
        </p:nvGraphicFramePr>
        <p:xfrm>
          <a:off x="7513912" y="3825683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鱼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D4AEE76C-12F2-3161-EFBD-C5954137BFC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422" t="5749" r="8370" b="5426"/>
          <a:stretch/>
        </p:blipFill>
        <p:spPr>
          <a:xfrm>
            <a:off x="7494435" y="5036476"/>
            <a:ext cx="1077362" cy="1088889"/>
          </a:xfrm>
          <a:prstGeom prst="rect">
            <a:avLst/>
          </a:prstGeom>
        </p:spPr>
      </p:pic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91962"/>
              </p:ext>
            </p:extLst>
          </p:nvPr>
        </p:nvGraphicFramePr>
        <p:xfrm>
          <a:off x="7521928" y="5085027"/>
          <a:ext cx="1034628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</a:tblGrid>
              <a:tr h="99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5400" smtClean="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羊</a:t>
                      </a:r>
                      <a:endParaRPr lang="zh-CN" sz="5400">
                        <a:solidFill>
                          <a:srgbClr val="E7258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73203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四、圈出下面的不规范用字并改正在括号内。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59" y="2283312"/>
            <a:ext cx="10998628" cy="2108213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96448" y="311174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188" y="3829144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004869" y="247006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07071" y="381115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453921" y="248209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01547" y="384634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9459181" y="2622039"/>
            <a:ext cx="863911" cy="840562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11949" y="382653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5488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五、找出广告语中的错字并改正。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默默无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蚊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)——(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无屑可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击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)——(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步步糕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升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)——(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咳不容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缓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)——(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百衣百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顺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)——(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随心所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浴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)——(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573226" y="2170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2342" y="2170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73237" y="21757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98289" y="21757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6124" y="32896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42" y="328966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73236" y="328966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598288" y="32345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6123" y="43123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2342" y="43123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73235" y="43123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98287" y="432942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175</Words>
  <Application>Microsoft Office PowerPoint</Application>
  <PresentationFormat>自定义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方正大标宋_GBK</vt:lpstr>
      <vt:lpstr>方正大标宋简体</vt:lpstr>
      <vt:lpstr>NEU-BZ</vt:lpstr>
      <vt:lpstr>方正黑体_GBK</vt:lpstr>
      <vt:lpstr>Wingdings</vt:lpstr>
      <vt:lpstr>方正仿宋_GBK</vt:lpstr>
      <vt:lpstr>方正楷体_GBK</vt:lpstr>
      <vt:lpstr>NEU-HZ</vt:lpstr>
      <vt:lpstr>方正小标宋_GBK</vt:lpstr>
      <vt:lpstr>方正书宋_GBK</vt:lpstr>
      <vt:lpstr>方正隶变_GBK</vt:lpstr>
      <vt:lpstr>Times New Roman</vt:lpstr>
      <vt:lpstr>Calibri</vt:lpstr>
      <vt:lpstr>汉仪雅酷黑 95W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2026-03-09T02:22:08Z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