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NEU-XT" pitchFamily="18" charset="-122"/>
      <p:regular r:id="rId13"/>
    </p:embeddedFont>
    <p:embeddedFont>
      <p:font typeface="方正仿宋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方正大标宋简体" charset="-122"/>
      <p:regular r:id="rId16"/>
    </p:embeddedFont>
    <p:embeddedFont>
      <p:font typeface="方正书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华文宋体" pitchFamily="2" charset="-122"/>
      <p:regular r:id="rId20"/>
    </p:embeddedFont>
    <p:embeddedFont>
      <p:font typeface="方正楷体_GBK" pitchFamily="65" charset="-122"/>
      <p:regular r:id="rId21"/>
    </p:embeddedFont>
    <p:embeddedFont>
      <p:font typeface="方正隶变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黑体_GBK" pitchFamily="65" charset="-122"/>
      <p:regular r:id="rId27"/>
    </p:embeddedFont>
    <p:embeddedFont>
      <p:font typeface="NEU-HZ" pitchFamily="2" charset="-122"/>
      <p:regular r:id="rId28"/>
      <p:italic r:id="rId29"/>
    </p:embeddedFont>
    <p:embeddedFont>
      <p:font typeface="方正大标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月是故乡明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88004"/>
            <a:ext cx="1136970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一、给下面的加点字选择正确的读音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打上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徘徊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huái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萌动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méng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men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澄澈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chéng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dèng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点缀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zuì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zhuì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篝火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gāo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gōu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燕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yān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76750" y="271788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980635" y="266399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007203" y="271788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01314" y="377891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957070" y="374382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008202" y="374382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945279" y="248054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676135" y="253442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b="1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b="1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760180" y="250455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829995" y="347707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423431" y="351921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307002" y="352427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选字填空。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根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源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本　　无边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装素裹</a:t>
            </a:r>
          </a:p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撤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辙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回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清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南辕北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晶莹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7588" y="33257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4964" y="33428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28658" y="33428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13869" y="33257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7588" y="5371130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撤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44037" y="53641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28658" y="53641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73437" y="53711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三、补充词语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并按要求选词填空。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然大悟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良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美景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乡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井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	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胜数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乐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此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烟波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渺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  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林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竹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碧波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万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忽然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间明白过来的词语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爸爸小小年纪便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一个人在外面打拼。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3820" y="2122603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顶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04784" y="211561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42093" y="21156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19195" y="21156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2811" y="30249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69870" y="30420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85658" y="31212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309531" y="30249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86318" y="3975466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浩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42858" y="39754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309531" y="39754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09349" y="469232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恍然大悟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77608" y="565988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离乡背井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250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用加点的词语造句。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对比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之下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我感到这些广阔世界的大月亮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无论如何比不上我那心爱的小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月亮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4083" y="4273477"/>
            <a:ext cx="10948737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这里的西瓜再甜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也比不上爷爷种的西瓜好吃。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116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五、下面对课文内容理解有误的一项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回忆故乡童年生活时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作者写了场院上数星星、荷塘边赏月两件事。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作者用世界各地的月亮衬托故乡的月亮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表达了对故乡月亮的喜爱和对故乡的思念。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课文最后一个自然段直抒胸臆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表达了作者对故乡浓浓的思念之情。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301015" y="10517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276</Words>
  <Application>Microsoft Office PowerPoint</Application>
  <PresentationFormat>自定义</PresentationFormat>
  <Paragraphs>74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Wingdings</vt:lpstr>
      <vt:lpstr>NEU-BZ</vt:lpstr>
      <vt:lpstr>Times New Roman</vt:lpstr>
      <vt:lpstr>NEU-XT</vt:lpstr>
      <vt:lpstr>方正仿宋_GBK</vt:lpstr>
      <vt:lpstr>方正小标宋_GBK</vt:lpstr>
      <vt:lpstr>方正大标宋简体</vt:lpstr>
      <vt:lpstr>汉仪雅酷黑 95W</vt:lpstr>
      <vt:lpstr>方正书宋_GBK</vt:lpstr>
      <vt:lpstr>微软雅黑</vt:lpstr>
      <vt:lpstr>华文宋体</vt:lpstr>
      <vt:lpstr>方正楷体_GBK</vt:lpstr>
      <vt:lpstr>方正隶变_GBK</vt:lpstr>
      <vt:lpstr>Calibri</vt:lpstr>
      <vt:lpstr>方正黑体_GBK</vt:lpstr>
      <vt:lpstr>楷体</vt:lpstr>
      <vt:lpstr>NEU-HZ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2026-02-24T06:26:39Z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