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NEU-HZ" pitchFamily="2" charset="-122"/>
      <p:regular r:id="rId10"/>
      <p:italic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隶变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大标宋简体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书宋_GBK" pitchFamily="65" charset="-122"/>
      <p:regular r:id="rId26"/>
    </p:embeddedFont>
    <p:embeddedFont>
      <p:font typeface="方正楷体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威尼斯的小艇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40580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一、补全本课中的词语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交错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手忙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上面词语中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意思相反的是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看到词语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让人想到课文中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画面。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的铁路网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横线上能填的词语是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7153" y="1862953"/>
            <a:ext cx="18726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纵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横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62254" y="1826856"/>
            <a:ext cx="18726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脚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乱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4047" y="2627928"/>
            <a:ext cx="187262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操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纵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52793" y="2627928"/>
            <a:ext cx="21451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拐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拐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06341" y="31623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20573" y="31623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6866" y="3822137"/>
            <a:ext cx="10555049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船夫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驾驶小艇在拥挤的地方穿梭自如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30914" y="548413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367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zh-CN" altLang="zh-CN" sz="3400" smtClean="0">
                <a:latin typeface="Calibri"/>
                <a:ea typeface="宋体"/>
                <a:cs typeface="Times New Roman"/>
              </a:rPr>
              <a:t>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84587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小艇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8271" y="261343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挺立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34289" y="181482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祷告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34289" y="261343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波涛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13584" y="184587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船艄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13584" y="264254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树梢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96626" y="184587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保姆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96626" y="261343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拇指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53162"/>
            <a:ext cx="1076813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两边的建筑飞一般地倒退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我们的眼睛忙极了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不知看哪一处好。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的修辞手法描写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两边的建筑飞一般地倒退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我们的眼睛忙极了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衬托出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小艇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从侧面突出了船夫的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340429" y="317439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夸张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473850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速度快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01204" y="473850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驾驶技术好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53162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先根据课文内容将句子补充完整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再完成练习。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像沙发一般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仿佛田沟里的水蛇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有点儿像独木舟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仿宋_GBK"/>
                <a:cs typeface="Times New Roman"/>
              </a:rPr>
              <a:t>小艇有二三十英尺长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又窄又深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。船舱里的皮垫子软软的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。小艇行动轻快灵活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5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这几句话中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句描写了小艇的外部特征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u="sng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句描写了小艇的内部特征。第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句都运用了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修辞手法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我也能写一句这样的句子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35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7470835" y="224796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10867" y="29527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29605" y="291668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89113" y="3688621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1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17723" y="3597443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2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38072" y="43041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2157" y="4800559"/>
            <a:ext cx="10301445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妹妹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的脸又圆又红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像熟透的苹果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198</Words>
  <Application>Microsoft Office PowerPoint</Application>
  <PresentationFormat>自定义</PresentationFormat>
  <Paragraphs>60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方正仿宋_GBK</vt:lpstr>
      <vt:lpstr>方正大标宋_GBK</vt:lpstr>
      <vt:lpstr>NEU-HZ</vt:lpstr>
      <vt:lpstr>NEU-BZ</vt:lpstr>
      <vt:lpstr>微软雅黑</vt:lpstr>
      <vt:lpstr>方正隶变_GBK</vt:lpstr>
      <vt:lpstr>方正黑体_GBK</vt:lpstr>
      <vt:lpstr>方正小标宋_GBK</vt:lpstr>
      <vt:lpstr>方正大标宋简体</vt:lpstr>
      <vt:lpstr>Calibri</vt:lpstr>
      <vt:lpstr>Wingdings</vt:lpstr>
      <vt:lpstr>方正书宋_GBK</vt:lpstr>
      <vt:lpstr>方正楷体_GBK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2026-03-17T00:17:31Z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